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FDE91-C1E5-4D57-A09E-F301BF72EDB4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9760-A240-4634-9E1E-17ECD036D5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FDE91-C1E5-4D57-A09E-F301BF72EDB4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9760-A240-4634-9E1E-17ECD036D5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FDE91-C1E5-4D57-A09E-F301BF72EDB4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9760-A240-4634-9E1E-17ECD036D5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FDE91-C1E5-4D57-A09E-F301BF72EDB4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9760-A240-4634-9E1E-17ECD036D5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FDE91-C1E5-4D57-A09E-F301BF72EDB4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9760-A240-4634-9E1E-17ECD036D5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FDE91-C1E5-4D57-A09E-F301BF72EDB4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9760-A240-4634-9E1E-17ECD036D5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FDE91-C1E5-4D57-A09E-F301BF72EDB4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9760-A240-4634-9E1E-17ECD036D5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FDE91-C1E5-4D57-A09E-F301BF72EDB4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9760-A240-4634-9E1E-17ECD036D5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FDE91-C1E5-4D57-A09E-F301BF72EDB4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9760-A240-4634-9E1E-17ECD036D5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FDE91-C1E5-4D57-A09E-F301BF72EDB4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9760-A240-4634-9E1E-17ECD036D5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FDE91-C1E5-4D57-A09E-F301BF72EDB4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79760-A240-4634-9E1E-17ECD036D5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FDE91-C1E5-4D57-A09E-F301BF72EDB4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79760-A240-4634-9E1E-17ECD036D5B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907528" y="1061186"/>
            <a:ext cx="6205539" cy="917750"/>
            <a:chOff x="1907528" y="1061186"/>
            <a:chExt cx="6205539" cy="917750"/>
          </a:xfrm>
        </p:grpSpPr>
        <p:sp>
          <p:nvSpPr>
            <p:cNvPr id="2" name="Freeform 1"/>
            <p:cNvSpPr/>
            <p:nvPr/>
          </p:nvSpPr>
          <p:spPr>
            <a:xfrm>
              <a:off x="1907528" y="1066253"/>
              <a:ext cx="366628" cy="755178"/>
            </a:xfrm>
            <a:custGeom>
              <a:avLst/>
              <a:gdLst/>
              <a:ahLst/>
              <a:cxnLst/>
              <a:rect l="0" t="0" r="0" b="0"/>
              <a:pathLst>
                <a:path w="366628" h="755178">
                  <a:moveTo>
                    <a:pt x="366627" y="133995"/>
                  </a:moveTo>
                  <a:lnTo>
                    <a:pt x="363507" y="91303"/>
                  </a:lnTo>
                  <a:lnTo>
                    <a:pt x="352055" y="60125"/>
                  </a:lnTo>
                  <a:lnTo>
                    <a:pt x="339093" y="40333"/>
                  </a:lnTo>
                  <a:lnTo>
                    <a:pt x="321635" y="23737"/>
                  </a:lnTo>
                  <a:lnTo>
                    <a:pt x="286485" y="6830"/>
                  </a:lnTo>
                  <a:lnTo>
                    <a:pt x="240846" y="0"/>
                  </a:lnTo>
                  <a:lnTo>
                    <a:pt x="190279" y="3566"/>
                  </a:lnTo>
                  <a:lnTo>
                    <a:pt x="143840" y="17621"/>
                  </a:lnTo>
                  <a:lnTo>
                    <a:pt x="111623" y="36603"/>
                  </a:lnTo>
                  <a:lnTo>
                    <a:pt x="48513" y="94466"/>
                  </a:lnTo>
                  <a:lnTo>
                    <a:pt x="19434" y="129523"/>
                  </a:lnTo>
                  <a:lnTo>
                    <a:pt x="7598" y="154235"/>
                  </a:lnTo>
                  <a:lnTo>
                    <a:pt x="0" y="211346"/>
                  </a:lnTo>
                  <a:lnTo>
                    <a:pt x="4088" y="273017"/>
                  </a:lnTo>
                  <a:lnTo>
                    <a:pt x="12893" y="310497"/>
                  </a:lnTo>
                  <a:lnTo>
                    <a:pt x="34089" y="343830"/>
                  </a:lnTo>
                  <a:lnTo>
                    <a:pt x="52716" y="359056"/>
                  </a:lnTo>
                  <a:lnTo>
                    <a:pt x="93270" y="378363"/>
                  </a:lnTo>
                  <a:lnTo>
                    <a:pt x="135764" y="384215"/>
                  </a:lnTo>
                  <a:lnTo>
                    <a:pt x="179810" y="374771"/>
                  </a:lnTo>
                  <a:lnTo>
                    <a:pt x="228209" y="349449"/>
                  </a:lnTo>
                  <a:lnTo>
                    <a:pt x="259714" y="320666"/>
                  </a:lnTo>
                  <a:lnTo>
                    <a:pt x="291913" y="269611"/>
                  </a:lnTo>
                  <a:lnTo>
                    <a:pt x="326719" y="208916"/>
                  </a:lnTo>
                  <a:lnTo>
                    <a:pt x="349827" y="152820"/>
                  </a:lnTo>
                  <a:lnTo>
                    <a:pt x="338862" y="209410"/>
                  </a:lnTo>
                  <a:lnTo>
                    <a:pt x="335004" y="261625"/>
                  </a:lnTo>
                  <a:lnTo>
                    <a:pt x="328141" y="311282"/>
                  </a:lnTo>
                  <a:lnTo>
                    <a:pt x="325588" y="372788"/>
                  </a:lnTo>
                  <a:lnTo>
                    <a:pt x="324832" y="425717"/>
                  </a:lnTo>
                  <a:lnTo>
                    <a:pt x="323438" y="487023"/>
                  </a:lnTo>
                  <a:lnTo>
                    <a:pt x="316198" y="544671"/>
                  </a:lnTo>
                  <a:lnTo>
                    <a:pt x="314641" y="592979"/>
                  </a:lnTo>
                  <a:lnTo>
                    <a:pt x="319703" y="655417"/>
                  </a:lnTo>
                  <a:lnTo>
                    <a:pt x="323563" y="708782"/>
                  </a:lnTo>
                  <a:lnTo>
                    <a:pt x="324513" y="7551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11026" y="1821430"/>
              <a:ext cx="21057" cy="10529"/>
            </a:xfrm>
            <a:custGeom>
              <a:avLst/>
              <a:gdLst/>
              <a:ahLst/>
              <a:cxnLst/>
              <a:rect l="0" t="0" r="0" b="0"/>
              <a:pathLst>
                <a:path w="21057" h="10529">
                  <a:moveTo>
                    <a:pt x="0" y="0"/>
                  </a:moveTo>
                  <a:lnTo>
                    <a:pt x="2105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95378" y="1189720"/>
              <a:ext cx="21058" cy="589597"/>
            </a:xfrm>
            <a:custGeom>
              <a:avLst/>
              <a:gdLst/>
              <a:ahLst/>
              <a:cxnLst/>
              <a:rect l="0" t="0" r="0" b="0"/>
              <a:pathLst>
                <a:path w="21058" h="589597">
                  <a:moveTo>
                    <a:pt x="21057" y="0"/>
                  </a:moveTo>
                  <a:lnTo>
                    <a:pt x="15468" y="62092"/>
                  </a:lnTo>
                  <a:lnTo>
                    <a:pt x="11992" y="116794"/>
                  </a:lnTo>
                  <a:lnTo>
                    <a:pt x="3582" y="176188"/>
                  </a:lnTo>
                  <a:lnTo>
                    <a:pt x="708" y="234887"/>
                  </a:lnTo>
                  <a:lnTo>
                    <a:pt x="140" y="296872"/>
                  </a:lnTo>
                  <a:lnTo>
                    <a:pt x="27" y="354176"/>
                  </a:lnTo>
                  <a:lnTo>
                    <a:pt x="5" y="413675"/>
                  </a:lnTo>
                  <a:lnTo>
                    <a:pt x="1" y="475817"/>
                  </a:lnTo>
                  <a:lnTo>
                    <a:pt x="0" y="533152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23202" y="1231834"/>
              <a:ext cx="361648" cy="371574"/>
            </a:xfrm>
            <a:custGeom>
              <a:avLst/>
              <a:gdLst/>
              <a:ahLst/>
              <a:cxnLst/>
              <a:rect l="0" t="0" r="0" b="0"/>
              <a:pathLst>
                <a:path w="361648" h="371574">
                  <a:moveTo>
                    <a:pt x="361647" y="263212"/>
                  </a:moveTo>
                  <a:lnTo>
                    <a:pt x="298219" y="281170"/>
                  </a:lnTo>
                  <a:lnTo>
                    <a:pt x="235283" y="301853"/>
                  </a:lnTo>
                  <a:lnTo>
                    <a:pt x="172132" y="322877"/>
                  </a:lnTo>
                  <a:lnTo>
                    <a:pt x="123781" y="340032"/>
                  </a:lnTo>
                  <a:lnTo>
                    <a:pt x="64187" y="360015"/>
                  </a:lnTo>
                  <a:lnTo>
                    <a:pt x="21477" y="371573"/>
                  </a:lnTo>
                  <a:lnTo>
                    <a:pt x="12035" y="369378"/>
                  </a:lnTo>
                  <a:lnTo>
                    <a:pt x="5740" y="363235"/>
                  </a:lnTo>
                  <a:lnTo>
                    <a:pt x="1543" y="354461"/>
                  </a:lnTo>
                  <a:lnTo>
                    <a:pt x="0" y="335353"/>
                  </a:lnTo>
                  <a:lnTo>
                    <a:pt x="8541" y="283311"/>
                  </a:lnTo>
                  <a:lnTo>
                    <a:pt x="28729" y="226282"/>
                  </a:lnTo>
                  <a:lnTo>
                    <a:pt x="54493" y="163549"/>
                  </a:lnTo>
                  <a:lnTo>
                    <a:pt x="76675" y="102906"/>
                  </a:lnTo>
                  <a:lnTo>
                    <a:pt x="91277" y="48663"/>
                  </a:lnTo>
                  <a:lnTo>
                    <a:pt x="1089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21761" y="145293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6" y="9065"/>
                  </a:lnTo>
                  <a:lnTo>
                    <a:pt x="12154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47872" y="1061186"/>
              <a:ext cx="447755" cy="757665"/>
            </a:xfrm>
            <a:custGeom>
              <a:avLst/>
              <a:gdLst/>
              <a:ahLst/>
              <a:cxnLst/>
              <a:rect l="0" t="0" r="0" b="0"/>
              <a:pathLst>
                <a:path w="447755" h="757665">
                  <a:moveTo>
                    <a:pt x="447754" y="118005"/>
                  </a:moveTo>
                  <a:lnTo>
                    <a:pt x="433182" y="75314"/>
                  </a:lnTo>
                  <a:lnTo>
                    <a:pt x="420221" y="55747"/>
                  </a:lnTo>
                  <a:lnTo>
                    <a:pt x="373202" y="16812"/>
                  </a:lnTo>
                  <a:lnTo>
                    <a:pt x="336628" y="935"/>
                  </a:lnTo>
                  <a:lnTo>
                    <a:pt x="296155" y="0"/>
                  </a:lnTo>
                  <a:lnTo>
                    <a:pt x="235662" y="11334"/>
                  </a:lnTo>
                  <a:lnTo>
                    <a:pt x="174896" y="41074"/>
                  </a:lnTo>
                  <a:lnTo>
                    <a:pt x="113295" y="86641"/>
                  </a:lnTo>
                  <a:lnTo>
                    <a:pt x="61853" y="144631"/>
                  </a:lnTo>
                  <a:lnTo>
                    <a:pt x="34967" y="195558"/>
                  </a:lnTo>
                  <a:lnTo>
                    <a:pt x="14227" y="243029"/>
                  </a:lnTo>
                  <a:lnTo>
                    <a:pt x="6100" y="294606"/>
                  </a:lnTo>
                  <a:lnTo>
                    <a:pt x="0" y="334758"/>
                  </a:lnTo>
                  <a:lnTo>
                    <a:pt x="4113" y="386598"/>
                  </a:lnTo>
                  <a:lnTo>
                    <a:pt x="10862" y="441292"/>
                  </a:lnTo>
                  <a:lnTo>
                    <a:pt x="23460" y="494297"/>
                  </a:lnTo>
                  <a:lnTo>
                    <a:pt x="37213" y="546707"/>
                  </a:lnTo>
                  <a:lnTo>
                    <a:pt x="61935" y="601926"/>
                  </a:lnTo>
                  <a:lnTo>
                    <a:pt x="81728" y="641233"/>
                  </a:lnTo>
                  <a:lnTo>
                    <a:pt x="134124" y="702441"/>
                  </a:lnTo>
                  <a:lnTo>
                    <a:pt x="191074" y="730636"/>
                  </a:lnTo>
                  <a:lnTo>
                    <a:pt x="244844" y="751536"/>
                  </a:lnTo>
                  <a:lnTo>
                    <a:pt x="295216" y="757664"/>
                  </a:lnTo>
                  <a:lnTo>
                    <a:pt x="337827" y="753890"/>
                  </a:lnTo>
                  <a:lnTo>
                    <a:pt x="389732" y="733729"/>
                  </a:lnTo>
                  <a:lnTo>
                    <a:pt x="447754" y="6970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79038" y="1510037"/>
              <a:ext cx="249148" cy="264721"/>
            </a:xfrm>
            <a:custGeom>
              <a:avLst/>
              <a:gdLst/>
              <a:ahLst/>
              <a:cxnLst/>
              <a:rect l="0" t="0" r="0" b="0"/>
              <a:pathLst>
                <a:path w="249148" h="264721">
                  <a:moveTo>
                    <a:pt x="158744" y="6066"/>
                  </a:moveTo>
                  <a:lnTo>
                    <a:pt x="126292" y="0"/>
                  </a:lnTo>
                  <a:lnTo>
                    <a:pt x="74402" y="10625"/>
                  </a:lnTo>
                  <a:lnTo>
                    <a:pt x="42897" y="26004"/>
                  </a:lnTo>
                  <a:lnTo>
                    <a:pt x="16925" y="56557"/>
                  </a:lnTo>
                  <a:lnTo>
                    <a:pt x="0" y="95246"/>
                  </a:lnTo>
                  <a:lnTo>
                    <a:pt x="844" y="122521"/>
                  </a:lnTo>
                  <a:lnTo>
                    <a:pt x="20449" y="183747"/>
                  </a:lnTo>
                  <a:lnTo>
                    <a:pt x="51217" y="223659"/>
                  </a:lnTo>
                  <a:lnTo>
                    <a:pt x="84381" y="252122"/>
                  </a:lnTo>
                  <a:lnTo>
                    <a:pt x="108926" y="261654"/>
                  </a:lnTo>
                  <a:lnTo>
                    <a:pt x="134263" y="264720"/>
                  </a:lnTo>
                  <a:lnTo>
                    <a:pt x="157222" y="262183"/>
                  </a:lnTo>
                  <a:lnTo>
                    <a:pt x="189879" y="248589"/>
                  </a:lnTo>
                  <a:lnTo>
                    <a:pt x="216192" y="224154"/>
                  </a:lnTo>
                  <a:lnTo>
                    <a:pt x="238807" y="183509"/>
                  </a:lnTo>
                  <a:lnTo>
                    <a:pt x="249147" y="140010"/>
                  </a:lnTo>
                  <a:lnTo>
                    <a:pt x="246621" y="91897"/>
                  </a:lnTo>
                  <a:lnTo>
                    <a:pt x="235235" y="67220"/>
                  </a:lnTo>
                  <a:lnTo>
                    <a:pt x="204919" y="32314"/>
                  </a:lnTo>
                  <a:lnTo>
                    <a:pt x="181216" y="23581"/>
                  </a:lnTo>
                  <a:lnTo>
                    <a:pt x="155863" y="20870"/>
                  </a:lnTo>
                  <a:lnTo>
                    <a:pt x="127159" y="27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64124" y="1441473"/>
              <a:ext cx="304125" cy="306258"/>
            </a:xfrm>
            <a:custGeom>
              <a:avLst/>
              <a:gdLst/>
              <a:ahLst/>
              <a:cxnLst/>
              <a:rect l="0" t="0" r="0" b="0"/>
              <a:pathLst>
                <a:path w="304125" h="306258">
                  <a:moveTo>
                    <a:pt x="0" y="74630"/>
                  </a:moveTo>
                  <a:lnTo>
                    <a:pt x="49498" y="133193"/>
                  </a:lnTo>
                  <a:lnTo>
                    <a:pt x="76111" y="178962"/>
                  </a:lnTo>
                  <a:lnTo>
                    <a:pt x="90727" y="233062"/>
                  </a:lnTo>
                  <a:lnTo>
                    <a:pt x="92070" y="246932"/>
                  </a:lnTo>
                  <a:lnTo>
                    <a:pt x="89456" y="253839"/>
                  </a:lnTo>
                  <a:lnTo>
                    <a:pt x="84204" y="256104"/>
                  </a:lnTo>
                  <a:lnTo>
                    <a:pt x="77193" y="255274"/>
                  </a:lnTo>
                  <a:lnTo>
                    <a:pt x="71349" y="251212"/>
                  </a:lnTo>
                  <a:lnTo>
                    <a:pt x="61736" y="237339"/>
                  </a:lnTo>
                  <a:lnTo>
                    <a:pt x="42387" y="183448"/>
                  </a:lnTo>
                  <a:lnTo>
                    <a:pt x="28130" y="124461"/>
                  </a:lnTo>
                  <a:lnTo>
                    <a:pt x="28742" y="76267"/>
                  </a:lnTo>
                  <a:lnTo>
                    <a:pt x="36561" y="51571"/>
                  </a:lnTo>
                  <a:lnTo>
                    <a:pt x="49004" y="32796"/>
                  </a:lnTo>
                  <a:lnTo>
                    <a:pt x="66233" y="16653"/>
                  </a:lnTo>
                  <a:lnTo>
                    <a:pt x="101253" y="0"/>
                  </a:lnTo>
                  <a:lnTo>
                    <a:pt x="127669" y="907"/>
                  </a:lnTo>
                  <a:lnTo>
                    <a:pt x="182756" y="20553"/>
                  </a:lnTo>
                  <a:lnTo>
                    <a:pt x="229813" y="53846"/>
                  </a:lnTo>
                  <a:lnTo>
                    <a:pt x="244859" y="71242"/>
                  </a:lnTo>
                  <a:lnTo>
                    <a:pt x="273582" y="126950"/>
                  </a:lnTo>
                  <a:lnTo>
                    <a:pt x="299240" y="190184"/>
                  </a:lnTo>
                  <a:lnTo>
                    <a:pt x="304124" y="243728"/>
                  </a:lnTo>
                  <a:lnTo>
                    <a:pt x="301851" y="279151"/>
                  </a:lnTo>
                  <a:lnTo>
                    <a:pt x="294798" y="3062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30458" y="1435168"/>
              <a:ext cx="317579" cy="330482"/>
            </a:xfrm>
            <a:custGeom>
              <a:avLst/>
              <a:gdLst/>
              <a:ahLst/>
              <a:cxnLst/>
              <a:rect l="0" t="0" r="0" b="0"/>
              <a:pathLst>
                <a:path w="317579" h="330482">
                  <a:moveTo>
                    <a:pt x="202205" y="7236"/>
                  </a:moveTo>
                  <a:lnTo>
                    <a:pt x="174649" y="0"/>
                  </a:lnTo>
                  <a:lnTo>
                    <a:pt x="118426" y="477"/>
                  </a:lnTo>
                  <a:lnTo>
                    <a:pt x="61914" y="11490"/>
                  </a:lnTo>
                  <a:lnTo>
                    <a:pt x="25327" y="27083"/>
                  </a:lnTo>
                  <a:lnTo>
                    <a:pt x="9339" y="42963"/>
                  </a:lnTo>
                  <a:lnTo>
                    <a:pt x="3438" y="52111"/>
                  </a:lnTo>
                  <a:lnTo>
                    <a:pt x="0" y="74753"/>
                  </a:lnTo>
                  <a:lnTo>
                    <a:pt x="722" y="87343"/>
                  </a:lnTo>
                  <a:lnTo>
                    <a:pt x="10882" y="107570"/>
                  </a:lnTo>
                  <a:lnTo>
                    <a:pt x="27096" y="123188"/>
                  </a:lnTo>
                  <a:lnTo>
                    <a:pt x="57124" y="138558"/>
                  </a:lnTo>
                  <a:lnTo>
                    <a:pt x="108600" y="154232"/>
                  </a:lnTo>
                  <a:lnTo>
                    <a:pt x="170555" y="173299"/>
                  </a:lnTo>
                  <a:lnTo>
                    <a:pt x="223942" y="197663"/>
                  </a:lnTo>
                  <a:lnTo>
                    <a:pt x="279549" y="225005"/>
                  </a:lnTo>
                  <a:lnTo>
                    <a:pt x="310390" y="245935"/>
                  </a:lnTo>
                  <a:lnTo>
                    <a:pt x="315273" y="255276"/>
                  </a:lnTo>
                  <a:lnTo>
                    <a:pt x="317578" y="278133"/>
                  </a:lnTo>
                  <a:lnTo>
                    <a:pt x="314216" y="288439"/>
                  </a:lnTo>
                  <a:lnTo>
                    <a:pt x="301121" y="306130"/>
                  </a:lnTo>
                  <a:lnTo>
                    <a:pt x="280483" y="318672"/>
                  </a:lnTo>
                  <a:lnTo>
                    <a:pt x="255713" y="326976"/>
                  </a:lnTo>
                  <a:lnTo>
                    <a:pt x="214290" y="330481"/>
                  </a:lnTo>
                  <a:lnTo>
                    <a:pt x="165492" y="325800"/>
                  </a:lnTo>
                  <a:lnTo>
                    <a:pt x="116328" y="321554"/>
                  </a:lnTo>
                  <a:lnTo>
                    <a:pt x="65335" y="302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43400" y="1189720"/>
              <a:ext cx="31420" cy="515897"/>
            </a:xfrm>
            <a:custGeom>
              <a:avLst/>
              <a:gdLst/>
              <a:ahLst/>
              <a:cxnLst/>
              <a:rect l="0" t="0" r="0" b="0"/>
              <a:pathLst>
                <a:path w="31420" h="515897">
                  <a:moveTo>
                    <a:pt x="20890" y="0"/>
                  </a:moveTo>
                  <a:lnTo>
                    <a:pt x="4102" y="62280"/>
                  </a:lnTo>
                  <a:lnTo>
                    <a:pt x="676" y="116330"/>
                  </a:lnTo>
                  <a:lnTo>
                    <a:pt x="0" y="172067"/>
                  </a:lnTo>
                  <a:lnTo>
                    <a:pt x="1036" y="235373"/>
                  </a:lnTo>
                  <a:lnTo>
                    <a:pt x="8173" y="294151"/>
                  </a:lnTo>
                  <a:lnTo>
                    <a:pt x="9929" y="350822"/>
                  </a:lnTo>
                  <a:lnTo>
                    <a:pt x="15823" y="404204"/>
                  </a:lnTo>
                  <a:lnTo>
                    <a:pt x="19389" y="458886"/>
                  </a:lnTo>
                  <a:lnTo>
                    <a:pt x="31419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85306" y="1379233"/>
              <a:ext cx="368498" cy="31586"/>
            </a:xfrm>
            <a:custGeom>
              <a:avLst/>
              <a:gdLst/>
              <a:ahLst/>
              <a:cxnLst/>
              <a:rect l="0" t="0" r="0" b="0"/>
              <a:pathLst>
                <a:path w="368498" h="31586">
                  <a:moveTo>
                    <a:pt x="368497" y="0"/>
                  </a:moveTo>
                  <a:lnTo>
                    <a:pt x="311233" y="0"/>
                  </a:lnTo>
                  <a:lnTo>
                    <a:pt x="250340" y="0"/>
                  </a:lnTo>
                  <a:lnTo>
                    <a:pt x="190638" y="0"/>
                  </a:lnTo>
                  <a:lnTo>
                    <a:pt x="127214" y="7235"/>
                  </a:lnTo>
                  <a:lnTo>
                    <a:pt x="73177" y="10722"/>
                  </a:lnTo>
                  <a:lnTo>
                    <a:pt x="21170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22218" y="1476320"/>
              <a:ext cx="200042" cy="231564"/>
            </a:xfrm>
            <a:custGeom>
              <a:avLst/>
              <a:gdLst/>
              <a:ahLst/>
              <a:cxnLst/>
              <a:rect l="0" t="0" r="0" b="0"/>
              <a:pathLst>
                <a:path w="200042" h="231564">
                  <a:moveTo>
                    <a:pt x="0" y="92426"/>
                  </a:moveTo>
                  <a:lnTo>
                    <a:pt x="2339" y="126048"/>
                  </a:lnTo>
                  <a:lnTo>
                    <a:pt x="19786" y="177749"/>
                  </a:lnTo>
                  <a:lnTo>
                    <a:pt x="40433" y="227433"/>
                  </a:lnTo>
                  <a:lnTo>
                    <a:pt x="43333" y="231563"/>
                  </a:lnTo>
                  <a:lnTo>
                    <a:pt x="44096" y="230808"/>
                  </a:lnTo>
                  <a:lnTo>
                    <a:pt x="43435" y="226794"/>
                  </a:lnTo>
                  <a:lnTo>
                    <a:pt x="14680" y="164193"/>
                  </a:lnTo>
                  <a:lnTo>
                    <a:pt x="3246" y="112408"/>
                  </a:lnTo>
                  <a:lnTo>
                    <a:pt x="4081" y="74170"/>
                  </a:lnTo>
                  <a:lnTo>
                    <a:pt x="6230" y="62708"/>
                  </a:lnTo>
                  <a:lnTo>
                    <a:pt x="17977" y="43733"/>
                  </a:lnTo>
                  <a:lnTo>
                    <a:pt x="34895" y="28670"/>
                  </a:lnTo>
                  <a:lnTo>
                    <a:pt x="84663" y="5536"/>
                  </a:lnTo>
                  <a:lnTo>
                    <a:pt x="121532" y="0"/>
                  </a:lnTo>
                  <a:lnTo>
                    <a:pt x="175231" y="6309"/>
                  </a:lnTo>
                  <a:lnTo>
                    <a:pt x="200041" y="81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19451" y="1484518"/>
              <a:ext cx="236056" cy="231459"/>
            </a:xfrm>
            <a:custGeom>
              <a:avLst/>
              <a:gdLst/>
              <a:ahLst/>
              <a:cxnLst/>
              <a:rect l="0" t="0" r="0" b="0"/>
              <a:pathLst>
                <a:path w="236056" h="231459">
                  <a:moveTo>
                    <a:pt x="18622" y="10528"/>
                  </a:moveTo>
                  <a:lnTo>
                    <a:pt x="3968" y="63556"/>
                  </a:lnTo>
                  <a:lnTo>
                    <a:pt x="0" y="122172"/>
                  </a:lnTo>
                  <a:lnTo>
                    <a:pt x="7515" y="170470"/>
                  </a:lnTo>
                  <a:lnTo>
                    <a:pt x="17974" y="196257"/>
                  </a:lnTo>
                  <a:lnTo>
                    <a:pt x="42606" y="224916"/>
                  </a:lnTo>
                  <a:lnTo>
                    <a:pt x="53329" y="229493"/>
                  </a:lnTo>
                  <a:lnTo>
                    <a:pt x="77721" y="231458"/>
                  </a:lnTo>
                  <a:lnTo>
                    <a:pt x="112172" y="225987"/>
                  </a:lnTo>
                  <a:lnTo>
                    <a:pt x="144606" y="211368"/>
                  </a:lnTo>
                  <a:lnTo>
                    <a:pt x="178602" y="184298"/>
                  </a:lnTo>
                  <a:lnTo>
                    <a:pt x="199514" y="156382"/>
                  </a:lnTo>
                  <a:lnTo>
                    <a:pt x="231299" y="93451"/>
                  </a:lnTo>
                  <a:lnTo>
                    <a:pt x="236055" y="54725"/>
                  </a:lnTo>
                  <a:lnTo>
                    <a:pt x="2291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57044" y="1439741"/>
              <a:ext cx="302210" cy="326069"/>
            </a:xfrm>
            <a:custGeom>
              <a:avLst/>
              <a:gdLst/>
              <a:ahLst/>
              <a:cxnLst/>
              <a:rect l="0" t="0" r="0" b="0"/>
              <a:pathLst>
                <a:path w="302210" h="326069">
                  <a:moveTo>
                    <a:pt x="165339" y="23720"/>
                  </a:moveTo>
                  <a:lnTo>
                    <a:pt x="154161" y="12541"/>
                  </a:lnTo>
                  <a:lnTo>
                    <a:pt x="124853" y="0"/>
                  </a:lnTo>
                  <a:lnTo>
                    <a:pt x="86533" y="54"/>
                  </a:lnTo>
                  <a:lnTo>
                    <a:pt x="62464" y="10862"/>
                  </a:lnTo>
                  <a:lnTo>
                    <a:pt x="24006" y="40807"/>
                  </a:lnTo>
                  <a:lnTo>
                    <a:pt x="11667" y="61340"/>
                  </a:lnTo>
                  <a:lnTo>
                    <a:pt x="3454" y="87233"/>
                  </a:lnTo>
                  <a:lnTo>
                    <a:pt x="0" y="134695"/>
                  </a:lnTo>
                  <a:lnTo>
                    <a:pt x="8721" y="196896"/>
                  </a:lnTo>
                  <a:lnTo>
                    <a:pt x="16183" y="220010"/>
                  </a:lnTo>
                  <a:lnTo>
                    <a:pt x="60733" y="283218"/>
                  </a:lnTo>
                  <a:lnTo>
                    <a:pt x="76344" y="301269"/>
                  </a:lnTo>
                  <a:lnTo>
                    <a:pt x="109465" y="318996"/>
                  </a:lnTo>
                  <a:lnTo>
                    <a:pt x="154503" y="326068"/>
                  </a:lnTo>
                  <a:lnTo>
                    <a:pt x="204892" y="322575"/>
                  </a:lnTo>
                  <a:lnTo>
                    <a:pt x="257511" y="303678"/>
                  </a:lnTo>
                  <a:lnTo>
                    <a:pt x="302209" y="2869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18796" y="1210777"/>
              <a:ext cx="40500" cy="631711"/>
            </a:xfrm>
            <a:custGeom>
              <a:avLst/>
              <a:gdLst/>
              <a:ahLst/>
              <a:cxnLst/>
              <a:rect l="0" t="0" r="0" b="0"/>
              <a:pathLst>
                <a:path w="40500" h="631711">
                  <a:moveTo>
                    <a:pt x="40499" y="0"/>
                  </a:moveTo>
                  <a:lnTo>
                    <a:pt x="29321" y="22357"/>
                  </a:lnTo>
                  <a:lnTo>
                    <a:pt x="22369" y="75384"/>
                  </a:lnTo>
                  <a:lnTo>
                    <a:pt x="14720" y="131780"/>
                  </a:lnTo>
                  <a:lnTo>
                    <a:pt x="10635" y="185535"/>
                  </a:lnTo>
                  <a:lnTo>
                    <a:pt x="3834" y="238507"/>
                  </a:lnTo>
                  <a:lnTo>
                    <a:pt x="0" y="291247"/>
                  </a:lnTo>
                  <a:lnTo>
                    <a:pt x="4453" y="343919"/>
                  </a:lnTo>
                  <a:lnTo>
                    <a:pt x="8032" y="405713"/>
                  </a:lnTo>
                  <a:lnTo>
                    <a:pt x="11859" y="462979"/>
                  </a:lnTo>
                  <a:lnTo>
                    <a:pt x="17943" y="519351"/>
                  </a:lnTo>
                  <a:lnTo>
                    <a:pt x="27551" y="581613"/>
                  </a:lnTo>
                  <a:lnTo>
                    <a:pt x="40499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80311" y="1473994"/>
              <a:ext cx="347441" cy="10525"/>
            </a:xfrm>
            <a:custGeom>
              <a:avLst/>
              <a:gdLst/>
              <a:ahLst/>
              <a:cxnLst/>
              <a:rect l="0" t="0" r="0" b="0"/>
              <a:pathLst>
                <a:path w="347441" h="10525">
                  <a:moveTo>
                    <a:pt x="347440" y="10524"/>
                  </a:moveTo>
                  <a:lnTo>
                    <a:pt x="319884" y="3288"/>
                  </a:lnTo>
                  <a:lnTo>
                    <a:pt x="263661" y="646"/>
                  </a:lnTo>
                  <a:lnTo>
                    <a:pt x="207149" y="124"/>
                  </a:lnTo>
                  <a:lnTo>
                    <a:pt x="150926" y="21"/>
                  </a:lnTo>
                  <a:lnTo>
                    <a:pt x="88520" y="0"/>
                  </a:lnTo>
                  <a:lnTo>
                    <a:pt x="26064" y="5585"/>
                  </a:lnTo>
                  <a:lnTo>
                    <a:pt x="0" y="10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81044" y="1621388"/>
              <a:ext cx="9879" cy="221100"/>
            </a:xfrm>
            <a:custGeom>
              <a:avLst/>
              <a:gdLst/>
              <a:ahLst/>
              <a:cxnLst/>
              <a:rect l="0" t="0" r="0" b="0"/>
              <a:pathLst>
                <a:path w="9879" h="221100">
                  <a:moveTo>
                    <a:pt x="9878" y="0"/>
                  </a:moveTo>
                  <a:lnTo>
                    <a:pt x="6758" y="57264"/>
                  </a:lnTo>
                  <a:lnTo>
                    <a:pt x="1545" y="109774"/>
                  </a:lnTo>
                  <a:lnTo>
                    <a:pt x="0" y="163547"/>
                  </a:lnTo>
                  <a:lnTo>
                    <a:pt x="2662" y="199757"/>
                  </a:lnTo>
                  <a:lnTo>
                    <a:pt x="9878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01450" y="1495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42526" y="1600331"/>
              <a:ext cx="191377" cy="295081"/>
            </a:xfrm>
            <a:custGeom>
              <a:avLst/>
              <a:gdLst/>
              <a:ahLst/>
              <a:cxnLst/>
              <a:rect l="0" t="0" r="0" b="0"/>
              <a:pathLst>
                <a:path w="191377" h="295081">
                  <a:moveTo>
                    <a:pt x="122137" y="0"/>
                  </a:moveTo>
                  <a:lnTo>
                    <a:pt x="99780" y="0"/>
                  </a:lnTo>
                  <a:lnTo>
                    <a:pt x="79445" y="9359"/>
                  </a:lnTo>
                  <a:lnTo>
                    <a:pt x="37795" y="43963"/>
                  </a:lnTo>
                  <a:lnTo>
                    <a:pt x="17467" y="74247"/>
                  </a:lnTo>
                  <a:lnTo>
                    <a:pt x="1289" y="132733"/>
                  </a:lnTo>
                  <a:lnTo>
                    <a:pt x="0" y="194372"/>
                  </a:lnTo>
                  <a:lnTo>
                    <a:pt x="16253" y="246625"/>
                  </a:lnTo>
                  <a:lnTo>
                    <a:pt x="31793" y="267929"/>
                  </a:lnTo>
                  <a:lnTo>
                    <a:pt x="51568" y="284026"/>
                  </a:lnTo>
                  <a:lnTo>
                    <a:pt x="75955" y="295080"/>
                  </a:lnTo>
                  <a:lnTo>
                    <a:pt x="102392" y="294533"/>
                  </a:lnTo>
                  <a:lnTo>
                    <a:pt x="115992" y="291112"/>
                  </a:lnTo>
                  <a:lnTo>
                    <a:pt x="140463" y="274833"/>
                  </a:lnTo>
                  <a:lnTo>
                    <a:pt x="161868" y="250830"/>
                  </a:lnTo>
                  <a:lnTo>
                    <a:pt x="184732" y="204431"/>
                  </a:lnTo>
                  <a:lnTo>
                    <a:pt x="191376" y="155979"/>
                  </a:lnTo>
                  <a:lnTo>
                    <a:pt x="180749" y="95886"/>
                  </a:lnTo>
                  <a:lnTo>
                    <a:pt x="165370" y="69095"/>
                  </a:lnTo>
                  <a:lnTo>
                    <a:pt x="143194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401534" y="1605203"/>
              <a:ext cx="314904" cy="310984"/>
            </a:xfrm>
            <a:custGeom>
              <a:avLst/>
              <a:gdLst/>
              <a:ahLst/>
              <a:cxnLst/>
              <a:rect l="0" t="0" r="0" b="0"/>
              <a:pathLst>
                <a:path w="314904" h="310984">
                  <a:moveTo>
                    <a:pt x="0" y="47771"/>
                  </a:moveTo>
                  <a:lnTo>
                    <a:pt x="11178" y="58949"/>
                  </a:lnTo>
                  <a:lnTo>
                    <a:pt x="34328" y="116457"/>
                  </a:lnTo>
                  <a:lnTo>
                    <a:pt x="54613" y="176632"/>
                  </a:lnTo>
                  <a:lnTo>
                    <a:pt x="66224" y="230621"/>
                  </a:lnTo>
                  <a:lnTo>
                    <a:pt x="78288" y="279511"/>
                  </a:lnTo>
                  <a:lnTo>
                    <a:pt x="77928" y="279473"/>
                  </a:lnTo>
                  <a:lnTo>
                    <a:pt x="68945" y="254196"/>
                  </a:lnTo>
                  <a:lnTo>
                    <a:pt x="64311" y="192531"/>
                  </a:lnTo>
                  <a:lnTo>
                    <a:pt x="63396" y="129744"/>
                  </a:lnTo>
                  <a:lnTo>
                    <a:pt x="68804" y="72542"/>
                  </a:lnTo>
                  <a:lnTo>
                    <a:pt x="83427" y="38342"/>
                  </a:lnTo>
                  <a:lnTo>
                    <a:pt x="108167" y="11572"/>
                  </a:lnTo>
                  <a:lnTo>
                    <a:pt x="130742" y="2437"/>
                  </a:lnTo>
                  <a:lnTo>
                    <a:pt x="143313" y="0"/>
                  </a:lnTo>
                  <a:lnTo>
                    <a:pt x="169759" y="3533"/>
                  </a:lnTo>
                  <a:lnTo>
                    <a:pt x="195941" y="14071"/>
                  </a:lnTo>
                  <a:lnTo>
                    <a:pt x="229242" y="39735"/>
                  </a:lnTo>
                  <a:lnTo>
                    <a:pt x="275563" y="93396"/>
                  </a:lnTo>
                  <a:lnTo>
                    <a:pt x="301360" y="153364"/>
                  </a:lnTo>
                  <a:lnTo>
                    <a:pt x="311040" y="187072"/>
                  </a:lnTo>
                  <a:lnTo>
                    <a:pt x="314903" y="246559"/>
                  </a:lnTo>
                  <a:lnTo>
                    <a:pt x="312454" y="283316"/>
                  </a:lnTo>
                  <a:lnTo>
                    <a:pt x="305326" y="310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759503" y="1558889"/>
              <a:ext cx="353564" cy="420047"/>
            </a:xfrm>
            <a:custGeom>
              <a:avLst/>
              <a:gdLst/>
              <a:ahLst/>
              <a:cxnLst/>
              <a:rect l="0" t="0" r="0" b="0"/>
              <a:pathLst>
                <a:path w="353564" h="420047">
                  <a:moveTo>
                    <a:pt x="326383" y="73028"/>
                  </a:moveTo>
                  <a:lnTo>
                    <a:pt x="282420" y="34654"/>
                  </a:lnTo>
                  <a:lnTo>
                    <a:pt x="220936" y="6984"/>
                  </a:lnTo>
                  <a:lnTo>
                    <a:pt x="167107" y="1596"/>
                  </a:lnTo>
                  <a:lnTo>
                    <a:pt x="104885" y="0"/>
                  </a:lnTo>
                  <a:lnTo>
                    <a:pt x="58763" y="10706"/>
                  </a:lnTo>
                  <a:lnTo>
                    <a:pt x="28459" y="28696"/>
                  </a:lnTo>
                  <a:lnTo>
                    <a:pt x="22482" y="37624"/>
                  </a:lnTo>
                  <a:lnTo>
                    <a:pt x="15841" y="60022"/>
                  </a:lnTo>
                  <a:lnTo>
                    <a:pt x="19128" y="82455"/>
                  </a:lnTo>
                  <a:lnTo>
                    <a:pt x="23280" y="93351"/>
                  </a:lnTo>
                  <a:lnTo>
                    <a:pt x="37252" y="108576"/>
                  </a:lnTo>
                  <a:lnTo>
                    <a:pt x="94549" y="139060"/>
                  </a:lnTo>
                  <a:lnTo>
                    <a:pt x="153034" y="156434"/>
                  </a:lnTo>
                  <a:lnTo>
                    <a:pt x="210253" y="171131"/>
                  </a:lnTo>
                  <a:lnTo>
                    <a:pt x="268305" y="194875"/>
                  </a:lnTo>
                  <a:lnTo>
                    <a:pt x="302545" y="222214"/>
                  </a:lnTo>
                  <a:lnTo>
                    <a:pt x="343102" y="273304"/>
                  </a:lnTo>
                  <a:lnTo>
                    <a:pt x="351361" y="297350"/>
                  </a:lnTo>
                  <a:lnTo>
                    <a:pt x="353563" y="310314"/>
                  </a:lnTo>
                  <a:lnTo>
                    <a:pt x="349772" y="334076"/>
                  </a:lnTo>
                  <a:lnTo>
                    <a:pt x="328273" y="377927"/>
                  </a:lnTo>
                  <a:lnTo>
                    <a:pt x="297178" y="404224"/>
                  </a:lnTo>
                  <a:lnTo>
                    <a:pt x="268559" y="413248"/>
                  </a:lnTo>
                  <a:lnTo>
                    <a:pt x="219562" y="418329"/>
                  </a:lnTo>
                  <a:lnTo>
                    <a:pt x="156194" y="420046"/>
                  </a:lnTo>
                  <a:lnTo>
                    <a:pt x="103512" y="413149"/>
                  </a:lnTo>
                  <a:lnTo>
                    <a:pt x="52506" y="410890"/>
                  </a:lnTo>
                  <a:lnTo>
                    <a:pt x="0" y="409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31626" y="133514"/>
            <a:ext cx="2200457" cy="487668"/>
            <a:chOff x="231626" y="133514"/>
            <a:chExt cx="2200457" cy="487668"/>
          </a:xfrm>
        </p:grpSpPr>
        <p:sp>
          <p:nvSpPr>
            <p:cNvPr id="2" name="Freeform 1"/>
            <p:cNvSpPr/>
            <p:nvPr/>
          </p:nvSpPr>
          <p:spPr>
            <a:xfrm>
              <a:off x="231865" y="133514"/>
              <a:ext cx="294560" cy="450222"/>
            </a:xfrm>
            <a:custGeom>
              <a:avLst/>
              <a:gdLst/>
              <a:ahLst/>
              <a:cxnLst/>
              <a:rect l="0" t="0" r="0" b="0"/>
              <a:pathLst>
                <a:path w="294560" h="450222">
                  <a:moveTo>
                    <a:pt x="294559" y="77055"/>
                  </a:moveTo>
                  <a:lnTo>
                    <a:pt x="265251" y="38682"/>
                  </a:lnTo>
                  <a:lnTo>
                    <a:pt x="222523" y="11590"/>
                  </a:lnTo>
                  <a:lnTo>
                    <a:pt x="200542" y="1946"/>
                  </a:lnTo>
                  <a:lnTo>
                    <a:pt x="179074" y="0"/>
                  </a:lnTo>
                  <a:lnTo>
                    <a:pt x="131108" y="8282"/>
                  </a:lnTo>
                  <a:lnTo>
                    <a:pt x="96001" y="23403"/>
                  </a:lnTo>
                  <a:lnTo>
                    <a:pt x="68961" y="48290"/>
                  </a:lnTo>
                  <a:lnTo>
                    <a:pt x="31679" y="101603"/>
                  </a:lnTo>
                  <a:lnTo>
                    <a:pt x="13508" y="144380"/>
                  </a:lnTo>
                  <a:lnTo>
                    <a:pt x="3834" y="194100"/>
                  </a:lnTo>
                  <a:lnTo>
                    <a:pt x="968" y="242757"/>
                  </a:lnTo>
                  <a:lnTo>
                    <a:pt x="0" y="301119"/>
                  </a:lnTo>
                  <a:lnTo>
                    <a:pt x="11010" y="343616"/>
                  </a:lnTo>
                  <a:lnTo>
                    <a:pt x="35692" y="390322"/>
                  </a:lnTo>
                  <a:lnTo>
                    <a:pt x="70061" y="436301"/>
                  </a:lnTo>
                  <a:lnTo>
                    <a:pt x="79383" y="442895"/>
                  </a:lnTo>
                  <a:lnTo>
                    <a:pt x="102219" y="450221"/>
                  </a:lnTo>
                  <a:lnTo>
                    <a:pt x="141383" y="448756"/>
                  </a:lnTo>
                  <a:lnTo>
                    <a:pt x="188133" y="436610"/>
                  </a:lnTo>
                  <a:lnTo>
                    <a:pt x="228043" y="412894"/>
                  </a:lnTo>
                  <a:lnTo>
                    <a:pt x="273209" y="374879"/>
                  </a:lnTo>
                  <a:lnTo>
                    <a:pt x="294559" y="3613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4857" y="436281"/>
              <a:ext cx="126603" cy="127421"/>
            </a:xfrm>
            <a:custGeom>
              <a:avLst/>
              <a:gdLst/>
              <a:ahLst/>
              <a:cxnLst/>
              <a:rect l="0" t="0" r="0" b="0"/>
              <a:pathLst>
                <a:path w="126603" h="127421">
                  <a:moveTo>
                    <a:pt x="87381" y="79615"/>
                  </a:moveTo>
                  <a:lnTo>
                    <a:pt x="102035" y="35652"/>
                  </a:lnTo>
                  <a:lnTo>
                    <a:pt x="101830" y="26910"/>
                  </a:lnTo>
                  <a:lnTo>
                    <a:pt x="95362" y="10957"/>
                  </a:lnTo>
                  <a:lnTo>
                    <a:pt x="88022" y="5767"/>
                  </a:lnTo>
                  <a:lnTo>
                    <a:pt x="67389" y="0"/>
                  </a:lnTo>
                  <a:lnTo>
                    <a:pt x="57675" y="802"/>
                  </a:lnTo>
                  <a:lnTo>
                    <a:pt x="40643" y="7932"/>
                  </a:lnTo>
                  <a:lnTo>
                    <a:pt x="17901" y="25100"/>
                  </a:lnTo>
                  <a:lnTo>
                    <a:pt x="6588" y="44468"/>
                  </a:lnTo>
                  <a:lnTo>
                    <a:pt x="0" y="67503"/>
                  </a:lnTo>
                  <a:lnTo>
                    <a:pt x="972" y="89440"/>
                  </a:lnTo>
                  <a:lnTo>
                    <a:pt x="8423" y="107768"/>
                  </a:lnTo>
                  <a:lnTo>
                    <a:pt x="13685" y="115931"/>
                  </a:lnTo>
                  <a:lnTo>
                    <a:pt x="21873" y="121373"/>
                  </a:lnTo>
                  <a:lnTo>
                    <a:pt x="43448" y="127420"/>
                  </a:lnTo>
                  <a:lnTo>
                    <a:pt x="65516" y="123868"/>
                  </a:lnTo>
                  <a:lnTo>
                    <a:pt x="94550" y="108715"/>
                  </a:lnTo>
                  <a:lnTo>
                    <a:pt x="109285" y="94888"/>
                  </a:lnTo>
                  <a:lnTo>
                    <a:pt x="119733" y="77044"/>
                  </a:lnTo>
                  <a:lnTo>
                    <a:pt x="126602" y="41679"/>
                  </a:lnTo>
                  <a:lnTo>
                    <a:pt x="124057" y="32097"/>
                  </a:lnTo>
                  <a:lnTo>
                    <a:pt x="118851" y="24540"/>
                  </a:lnTo>
                  <a:lnTo>
                    <a:pt x="97909" y="59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26466" y="441457"/>
              <a:ext cx="136871" cy="137611"/>
            </a:xfrm>
            <a:custGeom>
              <a:avLst/>
              <a:gdLst/>
              <a:ahLst/>
              <a:cxnLst/>
              <a:rect l="0" t="0" r="0" b="0"/>
              <a:pathLst>
                <a:path w="136871" h="137611">
                  <a:moveTo>
                    <a:pt x="0" y="32325"/>
                  </a:moveTo>
                  <a:lnTo>
                    <a:pt x="17958" y="86200"/>
                  </a:lnTo>
                  <a:lnTo>
                    <a:pt x="24749" y="106572"/>
                  </a:lnTo>
                  <a:lnTo>
                    <a:pt x="24688" y="111069"/>
                  </a:lnTo>
                  <a:lnTo>
                    <a:pt x="22308" y="111727"/>
                  </a:lnTo>
                  <a:lnTo>
                    <a:pt x="18381" y="109826"/>
                  </a:lnTo>
                  <a:lnTo>
                    <a:pt x="10899" y="95236"/>
                  </a:lnTo>
                  <a:lnTo>
                    <a:pt x="6014" y="74323"/>
                  </a:lnTo>
                  <a:lnTo>
                    <a:pt x="12410" y="32302"/>
                  </a:lnTo>
                  <a:lnTo>
                    <a:pt x="15292" y="21781"/>
                  </a:lnTo>
                  <a:lnTo>
                    <a:pt x="20723" y="13597"/>
                  </a:lnTo>
                  <a:lnTo>
                    <a:pt x="36116" y="1385"/>
                  </a:lnTo>
                  <a:lnTo>
                    <a:pt x="46304" y="0"/>
                  </a:lnTo>
                  <a:lnTo>
                    <a:pt x="70103" y="4700"/>
                  </a:lnTo>
                  <a:lnTo>
                    <a:pt x="90038" y="20827"/>
                  </a:lnTo>
                  <a:lnTo>
                    <a:pt x="111296" y="53095"/>
                  </a:lnTo>
                  <a:lnTo>
                    <a:pt x="131596" y="104817"/>
                  </a:lnTo>
                  <a:lnTo>
                    <a:pt x="136870" y="1376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94801" y="434789"/>
              <a:ext cx="136725" cy="142264"/>
            </a:xfrm>
            <a:custGeom>
              <a:avLst/>
              <a:gdLst/>
              <a:ahLst/>
              <a:cxnLst/>
              <a:rect l="0" t="0" r="0" b="0"/>
              <a:pathLst>
                <a:path w="136725" h="142264">
                  <a:moveTo>
                    <a:pt x="105406" y="17936"/>
                  </a:moveTo>
                  <a:lnTo>
                    <a:pt x="94227" y="6758"/>
                  </a:lnTo>
                  <a:lnTo>
                    <a:pt x="76261" y="1269"/>
                  </a:lnTo>
                  <a:lnTo>
                    <a:pt x="53848" y="0"/>
                  </a:lnTo>
                  <a:lnTo>
                    <a:pt x="32189" y="3335"/>
                  </a:lnTo>
                  <a:lnTo>
                    <a:pt x="13983" y="11837"/>
                  </a:lnTo>
                  <a:lnTo>
                    <a:pt x="5853" y="17379"/>
                  </a:lnTo>
                  <a:lnTo>
                    <a:pt x="1603" y="24584"/>
                  </a:lnTo>
                  <a:lnTo>
                    <a:pt x="0" y="41948"/>
                  </a:lnTo>
                  <a:lnTo>
                    <a:pt x="6306" y="58244"/>
                  </a:lnTo>
                  <a:lnTo>
                    <a:pt x="11263" y="65865"/>
                  </a:lnTo>
                  <a:lnTo>
                    <a:pt x="19247" y="70945"/>
                  </a:lnTo>
                  <a:lnTo>
                    <a:pt x="73335" y="85358"/>
                  </a:lnTo>
                  <a:lnTo>
                    <a:pt x="120734" y="93905"/>
                  </a:lnTo>
                  <a:lnTo>
                    <a:pt x="134835" y="107852"/>
                  </a:lnTo>
                  <a:lnTo>
                    <a:pt x="136724" y="115315"/>
                  </a:lnTo>
                  <a:lnTo>
                    <a:pt x="135643" y="122629"/>
                  </a:lnTo>
                  <a:lnTo>
                    <a:pt x="132583" y="129846"/>
                  </a:lnTo>
                  <a:lnTo>
                    <a:pt x="125864" y="134656"/>
                  </a:lnTo>
                  <a:lnTo>
                    <a:pt x="94050" y="141427"/>
                  </a:lnTo>
                  <a:lnTo>
                    <a:pt x="57327" y="142263"/>
                  </a:lnTo>
                  <a:lnTo>
                    <a:pt x="21178" y="1337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66671" y="305326"/>
              <a:ext cx="17765" cy="294799"/>
            </a:xfrm>
            <a:custGeom>
              <a:avLst/>
              <a:gdLst/>
              <a:ahLst/>
              <a:cxnLst/>
              <a:rect l="0" t="0" r="0" b="0"/>
              <a:pathLst>
                <a:path w="17765" h="294799">
                  <a:moveTo>
                    <a:pt x="7235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900" y="150386"/>
                  </a:lnTo>
                  <a:lnTo>
                    <a:pt x="8141" y="206957"/>
                  </a:lnTo>
                  <a:lnTo>
                    <a:pt x="15516" y="260072"/>
                  </a:lnTo>
                  <a:lnTo>
                    <a:pt x="1776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58093" y="389554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6821" y="3119"/>
                  </a:lnTo>
                  <a:lnTo>
                    <a:pt x="93992" y="9065"/>
                  </a:lnTo>
                  <a:lnTo>
                    <a:pt x="3191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37077" y="452725"/>
              <a:ext cx="94758" cy="119400"/>
            </a:xfrm>
            <a:custGeom>
              <a:avLst/>
              <a:gdLst/>
              <a:ahLst/>
              <a:cxnLst/>
              <a:rect l="0" t="0" r="0" b="0"/>
              <a:pathLst>
                <a:path w="94758" h="119400">
                  <a:moveTo>
                    <a:pt x="0" y="31585"/>
                  </a:moveTo>
                  <a:lnTo>
                    <a:pt x="0" y="53942"/>
                  </a:lnTo>
                  <a:lnTo>
                    <a:pt x="23719" y="115927"/>
                  </a:lnTo>
                  <a:lnTo>
                    <a:pt x="25172" y="119399"/>
                  </a:lnTo>
                  <a:lnTo>
                    <a:pt x="6632" y="56489"/>
                  </a:lnTo>
                  <a:lnTo>
                    <a:pt x="6761" y="45848"/>
                  </a:lnTo>
                  <a:lnTo>
                    <a:pt x="13144" y="27786"/>
                  </a:lnTo>
                  <a:lnTo>
                    <a:pt x="29891" y="4463"/>
                  </a:lnTo>
                  <a:lnTo>
                    <a:pt x="37475" y="63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95005" y="431668"/>
              <a:ext cx="92466" cy="169801"/>
            </a:xfrm>
            <a:custGeom>
              <a:avLst/>
              <a:gdLst/>
              <a:ahLst/>
              <a:cxnLst/>
              <a:rect l="0" t="0" r="0" b="0"/>
              <a:pathLst>
                <a:path w="92466" h="169801">
                  <a:moveTo>
                    <a:pt x="0" y="21057"/>
                  </a:moveTo>
                  <a:lnTo>
                    <a:pt x="0" y="79674"/>
                  </a:lnTo>
                  <a:lnTo>
                    <a:pt x="2339" y="131508"/>
                  </a:lnTo>
                  <a:lnTo>
                    <a:pt x="11178" y="150475"/>
                  </a:lnTo>
                  <a:lnTo>
                    <a:pt x="26025" y="163584"/>
                  </a:lnTo>
                  <a:lnTo>
                    <a:pt x="34897" y="168717"/>
                  </a:lnTo>
                  <a:lnTo>
                    <a:pt x="43152" y="169800"/>
                  </a:lnTo>
                  <a:lnTo>
                    <a:pt x="58563" y="164764"/>
                  </a:lnTo>
                  <a:lnTo>
                    <a:pt x="70092" y="151607"/>
                  </a:lnTo>
                  <a:lnTo>
                    <a:pt x="87025" y="114565"/>
                  </a:lnTo>
                  <a:lnTo>
                    <a:pt x="92465" y="78269"/>
                  </a:lnTo>
                  <a:lnTo>
                    <a:pt x="86121" y="2477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70769" y="439423"/>
              <a:ext cx="97978" cy="131858"/>
            </a:xfrm>
            <a:custGeom>
              <a:avLst/>
              <a:gdLst/>
              <a:ahLst/>
              <a:cxnLst/>
              <a:rect l="0" t="0" r="0" b="0"/>
              <a:pathLst>
                <a:path w="97978" h="131858">
                  <a:moveTo>
                    <a:pt x="76920" y="13302"/>
                  </a:moveTo>
                  <a:lnTo>
                    <a:pt x="65741" y="2124"/>
                  </a:lnTo>
                  <a:lnTo>
                    <a:pt x="58939" y="0"/>
                  </a:lnTo>
                  <a:lnTo>
                    <a:pt x="42022" y="761"/>
                  </a:lnTo>
                  <a:lnTo>
                    <a:pt x="25925" y="8118"/>
                  </a:lnTo>
                  <a:lnTo>
                    <a:pt x="18356" y="13356"/>
                  </a:lnTo>
                  <a:lnTo>
                    <a:pt x="6828" y="28534"/>
                  </a:lnTo>
                  <a:lnTo>
                    <a:pt x="2116" y="37494"/>
                  </a:lnTo>
                  <a:lnTo>
                    <a:pt x="0" y="63049"/>
                  </a:lnTo>
                  <a:lnTo>
                    <a:pt x="4128" y="90394"/>
                  </a:lnTo>
                  <a:lnTo>
                    <a:pt x="13762" y="110346"/>
                  </a:lnTo>
                  <a:lnTo>
                    <a:pt x="28963" y="123893"/>
                  </a:lnTo>
                  <a:lnTo>
                    <a:pt x="37929" y="129143"/>
                  </a:lnTo>
                  <a:lnTo>
                    <a:pt x="57251" y="131857"/>
                  </a:lnTo>
                  <a:lnTo>
                    <a:pt x="75197" y="129164"/>
                  </a:lnTo>
                  <a:lnTo>
                    <a:pt x="97977" y="1185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39672" y="252683"/>
              <a:ext cx="13303" cy="284271"/>
            </a:xfrm>
            <a:custGeom>
              <a:avLst/>
              <a:gdLst/>
              <a:ahLst/>
              <a:cxnLst/>
              <a:rect l="0" t="0" r="0" b="0"/>
              <a:pathLst>
                <a:path w="13303" h="284271">
                  <a:moveTo>
                    <a:pt x="13302" y="0"/>
                  </a:moveTo>
                  <a:lnTo>
                    <a:pt x="2123" y="11179"/>
                  </a:lnTo>
                  <a:lnTo>
                    <a:pt x="0" y="19151"/>
                  </a:lnTo>
                  <a:lnTo>
                    <a:pt x="1879" y="68687"/>
                  </a:lnTo>
                  <a:lnTo>
                    <a:pt x="2508" y="117448"/>
                  </a:lnTo>
                  <a:lnTo>
                    <a:pt x="2721" y="180738"/>
                  </a:lnTo>
                  <a:lnTo>
                    <a:pt x="8829" y="237130"/>
                  </a:lnTo>
                  <a:lnTo>
                    <a:pt x="6257" y="268743"/>
                  </a:lnTo>
                  <a:lnTo>
                    <a:pt x="7435" y="273918"/>
                  </a:lnTo>
                  <a:lnTo>
                    <a:pt x="13302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68746" y="336911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99310" y="5590"/>
                  </a:lnTo>
                  <a:lnTo>
                    <a:pt x="39594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68787" y="473782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5589" y="58617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89844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70258" y="442196"/>
              <a:ext cx="114895" cy="129054"/>
            </a:xfrm>
            <a:custGeom>
              <a:avLst/>
              <a:gdLst/>
              <a:ahLst/>
              <a:cxnLst/>
              <a:rect l="0" t="0" r="0" b="0"/>
              <a:pathLst>
                <a:path w="114895" h="129054">
                  <a:moveTo>
                    <a:pt x="77514" y="0"/>
                  </a:moveTo>
                  <a:lnTo>
                    <a:pt x="33551" y="14655"/>
                  </a:lnTo>
                  <a:lnTo>
                    <a:pt x="19760" y="27570"/>
                  </a:lnTo>
                  <a:lnTo>
                    <a:pt x="1375" y="64458"/>
                  </a:lnTo>
                  <a:lnTo>
                    <a:pt x="0" y="84800"/>
                  </a:lnTo>
                  <a:lnTo>
                    <a:pt x="1272" y="95138"/>
                  </a:lnTo>
                  <a:lnTo>
                    <a:pt x="5629" y="103200"/>
                  </a:lnTo>
                  <a:lnTo>
                    <a:pt x="19828" y="115277"/>
                  </a:lnTo>
                  <a:lnTo>
                    <a:pt x="47553" y="128653"/>
                  </a:lnTo>
                  <a:lnTo>
                    <a:pt x="57540" y="129053"/>
                  </a:lnTo>
                  <a:lnTo>
                    <a:pt x="77995" y="123258"/>
                  </a:lnTo>
                  <a:lnTo>
                    <a:pt x="95665" y="109764"/>
                  </a:lnTo>
                  <a:lnTo>
                    <a:pt x="103653" y="101252"/>
                  </a:lnTo>
                  <a:lnTo>
                    <a:pt x="112528" y="79316"/>
                  </a:lnTo>
                  <a:lnTo>
                    <a:pt x="114894" y="66916"/>
                  </a:lnTo>
                  <a:lnTo>
                    <a:pt x="111285" y="43778"/>
                  </a:lnTo>
                  <a:lnTo>
                    <a:pt x="880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21471" y="416238"/>
              <a:ext cx="156676" cy="173358"/>
            </a:xfrm>
            <a:custGeom>
              <a:avLst/>
              <a:gdLst/>
              <a:ahLst/>
              <a:cxnLst/>
              <a:rect l="0" t="0" r="0" b="0"/>
              <a:pathLst>
                <a:path w="156676" h="173358">
                  <a:moveTo>
                    <a:pt x="0" y="36487"/>
                  </a:moveTo>
                  <a:lnTo>
                    <a:pt x="9575" y="60533"/>
                  </a:lnTo>
                  <a:lnTo>
                    <a:pt x="44664" y="118489"/>
                  </a:lnTo>
                  <a:lnTo>
                    <a:pt x="50833" y="126250"/>
                  </a:lnTo>
                  <a:lnTo>
                    <a:pt x="53776" y="134934"/>
                  </a:lnTo>
                  <a:lnTo>
                    <a:pt x="53926" y="153940"/>
                  </a:lnTo>
                  <a:lnTo>
                    <a:pt x="52328" y="155733"/>
                  </a:lnTo>
                  <a:lnTo>
                    <a:pt x="47434" y="145247"/>
                  </a:lnTo>
                  <a:lnTo>
                    <a:pt x="27927" y="88510"/>
                  </a:lnTo>
                  <a:lnTo>
                    <a:pt x="28682" y="46182"/>
                  </a:lnTo>
                  <a:lnTo>
                    <a:pt x="36534" y="22858"/>
                  </a:lnTo>
                  <a:lnTo>
                    <a:pt x="41904" y="13363"/>
                  </a:lnTo>
                  <a:lnTo>
                    <a:pt x="50163" y="7033"/>
                  </a:lnTo>
                  <a:lnTo>
                    <a:pt x="71817" y="0"/>
                  </a:lnTo>
                  <a:lnTo>
                    <a:pt x="81803" y="464"/>
                  </a:lnTo>
                  <a:lnTo>
                    <a:pt x="99138" y="7219"/>
                  </a:lnTo>
                  <a:lnTo>
                    <a:pt x="143658" y="53082"/>
                  </a:lnTo>
                  <a:lnTo>
                    <a:pt x="151586" y="73888"/>
                  </a:lnTo>
                  <a:lnTo>
                    <a:pt x="156675" y="125373"/>
                  </a:lnTo>
                  <a:lnTo>
                    <a:pt x="147399" y="1733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1626" y="600124"/>
              <a:ext cx="1905660" cy="21058"/>
            </a:xfrm>
            <a:custGeom>
              <a:avLst/>
              <a:gdLst/>
              <a:ahLst/>
              <a:cxnLst/>
              <a:rect l="0" t="0" r="0" b="0"/>
              <a:pathLst>
                <a:path w="1905660" h="21058">
                  <a:moveTo>
                    <a:pt x="1905659" y="21057"/>
                  </a:moveTo>
                  <a:lnTo>
                    <a:pt x="1848394" y="21057"/>
                  </a:lnTo>
                  <a:lnTo>
                    <a:pt x="1799004" y="21057"/>
                  </a:lnTo>
                  <a:lnTo>
                    <a:pt x="1750445" y="21057"/>
                  </a:lnTo>
                  <a:lnTo>
                    <a:pt x="1700182" y="21057"/>
                  </a:lnTo>
                  <a:lnTo>
                    <a:pt x="1643955" y="21057"/>
                  </a:lnTo>
                  <a:lnTo>
                    <a:pt x="1593370" y="21057"/>
                  </a:lnTo>
                  <a:lnTo>
                    <a:pt x="1534356" y="21057"/>
                  </a:lnTo>
                  <a:lnTo>
                    <a:pt x="1476469" y="21057"/>
                  </a:lnTo>
                  <a:lnTo>
                    <a:pt x="1413042" y="21057"/>
                  </a:lnTo>
                  <a:lnTo>
                    <a:pt x="1355106" y="21057"/>
                  </a:lnTo>
                  <a:lnTo>
                    <a:pt x="1298602" y="21057"/>
                  </a:lnTo>
                  <a:lnTo>
                    <a:pt x="1239261" y="21057"/>
                  </a:lnTo>
                  <a:lnTo>
                    <a:pt x="1177150" y="21057"/>
                  </a:lnTo>
                  <a:lnTo>
                    <a:pt x="1119820" y="21057"/>
                  </a:lnTo>
                  <a:lnTo>
                    <a:pt x="1063436" y="21057"/>
                  </a:lnTo>
                  <a:lnTo>
                    <a:pt x="1015043" y="17937"/>
                  </a:lnTo>
                  <a:lnTo>
                    <a:pt x="962489" y="12724"/>
                  </a:lnTo>
                  <a:lnTo>
                    <a:pt x="902810" y="10962"/>
                  </a:lnTo>
                  <a:lnTo>
                    <a:pt x="843622" y="10614"/>
                  </a:lnTo>
                  <a:lnTo>
                    <a:pt x="789255" y="9384"/>
                  </a:lnTo>
                  <a:lnTo>
                    <a:pt x="727778" y="2200"/>
                  </a:lnTo>
                  <a:lnTo>
                    <a:pt x="670574" y="434"/>
                  </a:lnTo>
                  <a:lnTo>
                    <a:pt x="613044" y="86"/>
                  </a:lnTo>
                  <a:lnTo>
                    <a:pt x="549688" y="17"/>
                  </a:lnTo>
                  <a:lnTo>
                    <a:pt x="491766" y="3"/>
                  </a:lnTo>
                  <a:lnTo>
                    <a:pt x="443756" y="1"/>
                  </a:lnTo>
                  <a:lnTo>
                    <a:pt x="392486" y="0"/>
                  </a:lnTo>
                  <a:lnTo>
                    <a:pt x="334661" y="0"/>
                  </a:lnTo>
                  <a:lnTo>
                    <a:pt x="278664" y="5589"/>
                  </a:lnTo>
                  <a:lnTo>
                    <a:pt x="215745" y="8383"/>
                  </a:lnTo>
                  <a:lnTo>
                    <a:pt x="161376" y="5122"/>
                  </a:lnTo>
                  <a:lnTo>
                    <a:pt x="110906" y="9460"/>
                  </a:lnTo>
                  <a:lnTo>
                    <a:pt x="55876" y="91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37326" y="421139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8" y="8334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748371" y="226915"/>
            <a:ext cx="3856414" cy="541666"/>
            <a:chOff x="2748371" y="226915"/>
            <a:chExt cx="3856414" cy="541666"/>
          </a:xfrm>
        </p:grpSpPr>
        <p:sp>
          <p:nvSpPr>
            <p:cNvPr id="20" name="Freeform 19"/>
            <p:cNvSpPr/>
            <p:nvPr/>
          </p:nvSpPr>
          <p:spPr>
            <a:xfrm>
              <a:off x="2748371" y="226915"/>
              <a:ext cx="220666" cy="415324"/>
            </a:xfrm>
            <a:custGeom>
              <a:avLst/>
              <a:gdLst/>
              <a:ahLst/>
              <a:cxnLst/>
              <a:rect l="0" t="0" r="0" b="0"/>
              <a:pathLst>
                <a:path w="220666" h="415324">
                  <a:moveTo>
                    <a:pt x="10095" y="415323"/>
                  </a:moveTo>
                  <a:lnTo>
                    <a:pt x="1762" y="377845"/>
                  </a:lnTo>
                  <a:lnTo>
                    <a:pt x="0" y="326421"/>
                  </a:lnTo>
                  <a:lnTo>
                    <a:pt x="7957" y="265575"/>
                  </a:lnTo>
                  <a:lnTo>
                    <a:pt x="4084" y="211308"/>
                  </a:lnTo>
                  <a:lnTo>
                    <a:pt x="1628" y="148293"/>
                  </a:lnTo>
                  <a:lnTo>
                    <a:pt x="11196" y="92691"/>
                  </a:lnTo>
                  <a:lnTo>
                    <a:pt x="20552" y="29555"/>
                  </a:lnTo>
                  <a:lnTo>
                    <a:pt x="25661" y="6395"/>
                  </a:lnTo>
                  <a:lnTo>
                    <a:pt x="29831" y="1154"/>
                  </a:lnTo>
                  <a:lnTo>
                    <a:pt x="34951" y="0"/>
                  </a:lnTo>
                  <a:lnTo>
                    <a:pt x="40703" y="1571"/>
                  </a:lnTo>
                  <a:lnTo>
                    <a:pt x="53334" y="12674"/>
                  </a:lnTo>
                  <a:lnTo>
                    <a:pt x="65577" y="30477"/>
                  </a:lnTo>
                  <a:lnTo>
                    <a:pt x="86754" y="87942"/>
                  </a:lnTo>
                  <a:lnTo>
                    <a:pt x="108469" y="139262"/>
                  </a:lnTo>
                  <a:lnTo>
                    <a:pt x="128356" y="194459"/>
                  </a:lnTo>
                  <a:lnTo>
                    <a:pt x="154468" y="250423"/>
                  </a:lnTo>
                  <a:lnTo>
                    <a:pt x="173751" y="306538"/>
                  </a:lnTo>
                  <a:lnTo>
                    <a:pt x="186357" y="346305"/>
                  </a:lnTo>
                  <a:lnTo>
                    <a:pt x="220665" y="3942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58466" y="515896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4" y="0"/>
                  </a:lnTo>
                  <a:lnTo>
                    <a:pt x="2477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00663" y="445475"/>
              <a:ext cx="224550" cy="323106"/>
            </a:xfrm>
            <a:custGeom>
              <a:avLst/>
              <a:gdLst/>
              <a:ahLst/>
              <a:cxnLst/>
              <a:rect l="0" t="0" r="0" b="0"/>
              <a:pathLst>
                <a:path w="224550" h="323106">
                  <a:moveTo>
                    <a:pt x="200041" y="80949"/>
                  </a:moveTo>
                  <a:lnTo>
                    <a:pt x="185387" y="27922"/>
                  </a:lnTo>
                  <a:lnTo>
                    <a:pt x="179743" y="19861"/>
                  </a:lnTo>
                  <a:lnTo>
                    <a:pt x="164114" y="7786"/>
                  </a:lnTo>
                  <a:lnTo>
                    <a:pt x="129994" y="0"/>
                  </a:lnTo>
                  <a:lnTo>
                    <a:pt x="95839" y="3282"/>
                  </a:lnTo>
                  <a:lnTo>
                    <a:pt x="77300" y="11725"/>
                  </a:lnTo>
                  <a:lnTo>
                    <a:pt x="61261" y="24447"/>
                  </a:lnTo>
                  <a:lnTo>
                    <a:pt x="40248" y="51340"/>
                  </a:lnTo>
                  <a:lnTo>
                    <a:pt x="30366" y="71299"/>
                  </a:lnTo>
                  <a:lnTo>
                    <a:pt x="28314" y="91868"/>
                  </a:lnTo>
                  <a:lnTo>
                    <a:pt x="32471" y="111539"/>
                  </a:lnTo>
                  <a:lnTo>
                    <a:pt x="42117" y="128080"/>
                  </a:lnTo>
                  <a:lnTo>
                    <a:pt x="57323" y="140111"/>
                  </a:lnTo>
                  <a:lnTo>
                    <a:pt x="66291" y="144957"/>
                  </a:lnTo>
                  <a:lnTo>
                    <a:pt x="85615" y="147222"/>
                  </a:lnTo>
                  <a:lnTo>
                    <a:pt x="105901" y="143159"/>
                  </a:lnTo>
                  <a:lnTo>
                    <a:pt x="126616" y="133555"/>
                  </a:lnTo>
                  <a:lnTo>
                    <a:pt x="174883" y="85611"/>
                  </a:lnTo>
                  <a:lnTo>
                    <a:pt x="180929" y="85227"/>
                  </a:lnTo>
                  <a:lnTo>
                    <a:pt x="186130" y="89650"/>
                  </a:lnTo>
                  <a:lnTo>
                    <a:pt x="206615" y="135908"/>
                  </a:lnTo>
                  <a:lnTo>
                    <a:pt x="224549" y="195450"/>
                  </a:lnTo>
                  <a:lnTo>
                    <a:pt x="223941" y="239138"/>
                  </a:lnTo>
                  <a:lnTo>
                    <a:pt x="210762" y="277949"/>
                  </a:lnTo>
                  <a:lnTo>
                    <a:pt x="186450" y="306086"/>
                  </a:lnTo>
                  <a:lnTo>
                    <a:pt x="163975" y="315541"/>
                  </a:lnTo>
                  <a:lnTo>
                    <a:pt x="111419" y="321611"/>
                  </a:lnTo>
                  <a:lnTo>
                    <a:pt x="57147" y="316744"/>
                  </a:lnTo>
                  <a:lnTo>
                    <a:pt x="0" y="3231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93734" y="426096"/>
              <a:ext cx="100808" cy="165756"/>
            </a:xfrm>
            <a:custGeom>
              <a:avLst/>
              <a:gdLst/>
              <a:ahLst/>
              <a:cxnLst/>
              <a:rect l="0" t="0" r="0" b="0"/>
              <a:pathLst>
                <a:path w="100808" h="165756">
                  <a:moveTo>
                    <a:pt x="1727" y="89800"/>
                  </a:moveTo>
                  <a:lnTo>
                    <a:pt x="44419" y="86680"/>
                  </a:lnTo>
                  <a:lnTo>
                    <a:pt x="75598" y="75228"/>
                  </a:lnTo>
                  <a:lnTo>
                    <a:pt x="86069" y="69556"/>
                  </a:lnTo>
                  <a:lnTo>
                    <a:pt x="93050" y="61096"/>
                  </a:lnTo>
                  <a:lnTo>
                    <a:pt x="100807" y="39218"/>
                  </a:lnTo>
                  <a:lnTo>
                    <a:pt x="100535" y="29173"/>
                  </a:lnTo>
                  <a:lnTo>
                    <a:pt x="93995" y="11772"/>
                  </a:lnTo>
                  <a:lnTo>
                    <a:pt x="86635" y="6196"/>
                  </a:lnTo>
                  <a:lnTo>
                    <a:pt x="65980" y="0"/>
                  </a:lnTo>
                  <a:lnTo>
                    <a:pt x="56261" y="1857"/>
                  </a:lnTo>
                  <a:lnTo>
                    <a:pt x="39222" y="13280"/>
                  </a:lnTo>
                  <a:lnTo>
                    <a:pt x="3983" y="69420"/>
                  </a:lnTo>
                  <a:lnTo>
                    <a:pt x="0" y="93220"/>
                  </a:lnTo>
                  <a:lnTo>
                    <a:pt x="6975" y="141038"/>
                  </a:lnTo>
                  <a:lnTo>
                    <a:pt x="12245" y="149695"/>
                  </a:lnTo>
                  <a:lnTo>
                    <a:pt x="27458" y="162433"/>
                  </a:lnTo>
                  <a:lnTo>
                    <a:pt x="49038" y="165755"/>
                  </a:lnTo>
                  <a:lnTo>
                    <a:pt x="85955" y="1634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57489" y="473782"/>
              <a:ext cx="117855" cy="132034"/>
            </a:xfrm>
            <a:custGeom>
              <a:avLst/>
              <a:gdLst/>
              <a:ahLst/>
              <a:cxnLst/>
              <a:rect l="0" t="0" r="0" b="0"/>
              <a:pathLst>
                <a:path w="117855" h="132034">
                  <a:moveTo>
                    <a:pt x="111713" y="52642"/>
                  </a:moveTo>
                  <a:lnTo>
                    <a:pt x="102137" y="28596"/>
                  </a:lnTo>
                  <a:lnTo>
                    <a:pt x="91469" y="14269"/>
                  </a:lnTo>
                  <a:lnTo>
                    <a:pt x="72690" y="6342"/>
                  </a:lnTo>
                  <a:lnTo>
                    <a:pt x="61131" y="4228"/>
                  </a:lnTo>
                  <a:lnTo>
                    <a:pt x="51085" y="5158"/>
                  </a:lnTo>
                  <a:lnTo>
                    <a:pt x="33684" y="12431"/>
                  </a:lnTo>
                  <a:lnTo>
                    <a:pt x="10735" y="29680"/>
                  </a:lnTo>
                  <a:lnTo>
                    <a:pt x="2493" y="49066"/>
                  </a:lnTo>
                  <a:lnTo>
                    <a:pt x="0" y="72110"/>
                  </a:lnTo>
                  <a:lnTo>
                    <a:pt x="2791" y="94050"/>
                  </a:lnTo>
                  <a:lnTo>
                    <a:pt x="11051" y="112380"/>
                  </a:lnTo>
                  <a:lnTo>
                    <a:pt x="16528" y="120543"/>
                  </a:lnTo>
                  <a:lnTo>
                    <a:pt x="24860" y="125986"/>
                  </a:lnTo>
                  <a:lnTo>
                    <a:pt x="46595" y="132033"/>
                  </a:lnTo>
                  <a:lnTo>
                    <a:pt x="68734" y="128481"/>
                  </a:lnTo>
                  <a:lnTo>
                    <a:pt x="89101" y="117934"/>
                  </a:lnTo>
                  <a:lnTo>
                    <a:pt x="105952" y="101548"/>
                  </a:lnTo>
                  <a:lnTo>
                    <a:pt x="115002" y="79447"/>
                  </a:lnTo>
                  <a:lnTo>
                    <a:pt x="117854" y="55197"/>
                  </a:lnTo>
                  <a:lnTo>
                    <a:pt x="115222" y="32721"/>
                  </a:lnTo>
                  <a:lnTo>
                    <a:pt x="107033" y="17272"/>
                  </a:lnTo>
                  <a:lnTo>
                    <a:pt x="906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21844" y="473254"/>
              <a:ext cx="347442" cy="140502"/>
            </a:xfrm>
            <a:custGeom>
              <a:avLst/>
              <a:gdLst/>
              <a:ahLst/>
              <a:cxnLst/>
              <a:rect l="0" t="0" r="0" b="0"/>
              <a:pathLst>
                <a:path w="347442" h="140502">
                  <a:moveTo>
                    <a:pt x="0" y="53170"/>
                  </a:moveTo>
                  <a:lnTo>
                    <a:pt x="11179" y="69938"/>
                  </a:lnTo>
                  <a:lnTo>
                    <a:pt x="22876" y="125496"/>
                  </a:lnTo>
                  <a:lnTo>
                    <a:pt x="25780" y="136483"/>
                  </a:lnTo>
                  <a:lnTo>
                    <a:pt x="25375" y="139128"/>
                  </a:lnTo>
                  <a:lnTo>
                    <a:pt x="18687" y="129588"/>
                  </a:lnTo>
                  <a:lnTo>
                    <a:pt x="12946" y="92320"/>
                  </a:lnTo>
                  <a:lnTo>
                    <a:pt x="16834" y="55412"/>
                  </a:lnTo>
                  <a:lnTo>
                    <a:pt x="21752" y="46476"/>
                  </a:lnTo>
                  <a:lnTo>
                    <a:pt x="36573" y="33427"/>
                  </a:lnTo>
                  <a:lnTo>
                    <a:pt x="44270" y="32989"/>
                  </a:lnTo>
                  <a:lnTo>
                    <a:pt x="51740" y="36207"/>
                  </a:lnTo>
                  <a:lnTo>
                    <a:pt x="73432" y="57503"/>
                  </a:lnTo>
                  <a:lnTo>
                    <a:pt x="91558" y="86040"/>
                  </a:lnTo>
                  <a:lnTo>
                    <a:pt x="96845" y="99364"/>
                  </a:lnTo>
                  <a:lnTo>
                    <a:pt x="94979" y="98004"/>
                  </a:lnTo>
                  <a:lnTo>
                    <a:pt x="91395" y="93588"/>
                  </a:lnTo>
                  <a:lnTo>
                    <a:pt x="90533" y="76203"/>
                  </a:lnTo>
                  <a:lnTo>
                    <a:pt x="99512" y="32504"/>
                  </a:lnTo>
                  <a:lnTo>
                    <a:pt x="106116" y="25355"/>
                  </a:lnTo>
                  <a:lnTo>
                    <a:pt x="125932" y="17411"/>
                  </a:lnTo>
                  <a:lnTo>
                    <a:pt x="147217" y="20120"/>
                  </a:lnTo>
                  <a:lnTo>
                    <a:pt x="157806" y="24118"/>
                  </a:lnTo>
                  <a:lnTo>
                    <a:pt x="175811" y="41038"/>
                  </a:lnTo>
                  <a:lnTo>
                    <a:pt x="200845" y="84439"/>
                  </a:lnTo>
                  <a:lnTo>
                    <a:pt x="203128" y="105672"/>
                  </a:lnTo>
                  <a:lnTo>
                    <a:pt x="202099" y="116248"/>
                  </a:lnTo>
                  <a:lnTo>
                    <a:pt x="200244" y="119788"/>
                  </a:lnTo>
                  <a:lnTo>
                    <a:pt x="197837" y="118639"/>
                  </a:lnTo>
                  <a:lnTo>
                    <a:pt x="195062" y="114364"/>
                  </a:lnTo>
                  <a:lnTo>
                    <a:pt x="195552" y="109174"/>
                  </a:lnTo>
                  <a:lnTo>
                    <a:pt x="202336" y="97168"/>
                  </a:lnTo>
                  <a:lnTo>
                    <a:pt x="216269" y="87153"/>
                  </a:lnTo>
                  <a:lnTo>
                    <a:pt x="277361" y="63909"/>
                  </a:lnTo>
                  <a:lnTo>
                    <a:pt x="325019" y="49702"/>
                  </a:lnTo>
                  <a:lnTo>
                    <a:pt x="340595" y="36421"/>
                  </a:lnTo>
                  <a:lnTo>
                    <a:pt x="346386" y="27966"/>
                  </a:lnTo>
                  <a:lnTo>
                    <a:pt x="346738" y="19990"/>
                  </a:lnTo>
                  <a:lnTo>
                    <a:pt x="343462" y="12333"/>
                  </a:lnTo>
                  <a:lnTo>
                    <a:pt x="337769" y="4888"/>
                  </a:lnTo>
                  <a:lnTo>
                    <a:pt x="329295" y="1095"/>
                  </a:lnTo>
                  <a:lnTo>
                    <a:pt x="307400" y="0"/>
                  </a:lnTo>
                  <a:lnTo>
                    <a:pt x="274355" y="11550"/>
                  </a:lnTo>
                  <a:lnTo>
                    <a:pt x="259196" y="26484"/>
                  </a:lnTo>
                  <a:lnTo>
                    <a:pt x="239932" y="64667"/>
                  </a:lnTo>
                  <a:lnTo>
                    <a:pt x="238438" y="85186"/>
                  </a:lnTo>
                  <a:lnTo>
                    <a:pt x="239677" y="95571"/>
                  </a:lnTo>
                  <a:lnTo>
                    <a:pt x="250413" y="113349"/>
                  </a:lnTo>
                  <a:lnTo>
                    <a:pt x="266883" y="127880"/>
                  </a:lnTo>
                  <a:lnTo>
                    <a:pt x="285901" y="138237"/>
                  </a:lnTo>
                  <a:lnTo>
                    <a:pt x="306052" y="140501"/>
                  </a:lnTo>
                  <a:lnTo>
                    <a:pt x="324366" y="137607"/>
                  </a:lnTo>
                  <a:lnTo>
                    <a:pt x="347441" y="12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85098" y="315854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8333" y="151117"/>
                  </a:lnTo>
                  <a:lnTo>
                    <a:pt x="12997" y="202313"/>
                  </a:lnTo>
                  <a:lnTo>
                    <a:pt x="19465" y="256643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37699" y="426079"/>
              <a:ext cx="263213" cy="5590"/>
            </a:xfrm>
            <a:custGeom>
              <a:avLst/>
              <a:gdLst/>
              <a:ahLst/>
              <a:cxnLst/>
              <a:rect l="0" t="0" r="0" b="0"/>
              <a:pathLst>
                <a:path w="263213" h="5590">
                  <a:moveTo>
                    <a:pt x="263212" y="5589"/>
                  </a:moveTo>
                  <a:lnTo>
                    <a:pt x="246445" y="0"/>
                  </a:lnTo>
                  <a:lnTo>
                    <a:pt x="192527" y="3272"/>
                  </a:lnTo>
                  <a:lnTo>
                    <a:pt x="143873" y="4902"/>
                  </a:lnTo>
                  <a:lnTo>
                    <a:pt x="84918" y="5453"/>
                  </a:lnTo>
                  <a:lnTo>
                    <a:pt x="28212" y="556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90383" y="473782"/>
              <a:ext cx="105286" cy="123895"/>
            </a:xfrm>
            <a:custGeom>
              <a:avLst/>
              <a:gdLst/>
              <a:ahLst/>
              <a:cxnLst/>
              <a:rect l="0" t="0" r="0" b="0"/>
              <a:pathLst>
                <a:path w="105286" h="123895">
                  <a:moveTo>
                    <a:pt x="0" y="21057"/>
                  </a:moveTo>
                  <a:lnTo>
                    <a:pt x="25194" y="74932"/>
                  </a:lnTo>
                  <a:lnTo>
                    <a:pt x="44664" y="112937"/>
                  </a:lnTo>
                  <a:lnTo>
                    <a:pt x="52606" y="123894"/>
                  </a:lnTo>
                  <a:lnTo>
                    <a:pt x="51448" y="123540"/>
                  </a:lnTo>
                  <a:lnTo>
                    <a:pt x="43923" y="115738"/>
                  </a:lnTo>
                  <a:lnTo>
                    <a:pt x="23147" y="82133"/>
                  </a:lnTo>
                  <a:lnTo>
                    <a:pt x="18941" y="72303"/>
                  </a:lnTo>
                  <a:lnTo>
                    <a:pt x="17387" y="48902"/>
                  </a:lnTo>
                  <a:lnTo>
                    <a:pt x="18610" y="36111"/>
                  </a:lnTo>
                  <a:lnTo>
                    <a:pt x="22935" y="26414"/>
                  </a:lnTo>
                  <a:lnTo>
                    <a:pt x="37100" y="12519"/>
                  </a:lnTo>
                  <a:lnTo>
                    <a:pt x="58213" y="556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79896" y="494839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8334" y="37478"/>
                  </a:lnTo>
                  <a:lnTo>
                    <a:pt x="10723" y="5877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90425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12194" y="466375"/>
              <a:ext cx="162501" cy="136841"/>
            </a:xfrm>
            <a:custGeom>
              <a:avLst/>
              <a:gdLst/>
              <a:ahLst/>
              <a:cxnLst/>
              <a:rect l="0" t="0" r="0" b="0"/>
              <a:pathLst>
                <a:path w="162501" h="136841">
                  <a:moveTo>
                    <a:pt x="88800" y="17935"/>
                  </a:moveTo>
                  <a:lnTo>
                    <a:pt x="77622" y="6757"/>
                  </a:lnTo>
                  <a:lnTo>
                    <a:pt x="59656" y="1269"/>
                  </a:lnTo>
                  <a:lnTo>
                    <a:pt x="37243" y="0"/>
                  </a:lnTo>
                  <a:lnTo>
                    <a:pt x="15583" y="3335"/>
                  </a:lnTo>
                  <a:lnTo>
                    <a:pt x="8404" y="9372"/>
                  </a:lnTo>
                  <a:lnTo>
                    <a:pt x="426" y="28557"/>
                  </a:lnTo>
                  <a:lnTo>
                    <a:pt x="0" y="49562"/>
                  </a:lnTo>
                  <a:lnTo>
                    <a:pt x="4880" y="70596"/>
                  </a:lnTo>
                  <a:lnTo>
                    <a:pt x="27077" y="109576"/>
                  </a:lnTo>
                  <a:lnTo>
                    <a:pt x="41480" y="124175"/>
                  </a:lnTo>
                  <a:lnTo>
                    <a:pt x="59581" y="134563"/>
                  </a:lnTo>
                  <a:lnTo>
                    <a:pt x="79323" y="136840"/>
                  </a:lnTo>
                  <a:lnTo>
                    <a:pt x="135949" y="126920"/>
                  </a:lnTo>
                  <a:lnTo>
                    <a:pt x="162500" y="123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33668" y="228952"/>
              <a:ext cx="177980" cy="384556"/>
            </a:xfrm>
            <a:custGeom>
              <a:avLst/>
              <a:gdLst/>
              <a:ahLst/>
              <a:cxnLst/>
              <a:rect l="0" t="0" r="0" b="0"/>
              <a:pathLst>
                <a:path w="177980" h="384556">
                  <a:moveTo>
                    <a:pt x="114809" y="286944"/>
                  </a:moveTo>
                  <a:lnTo>
                    <a:pt x="114809" y="264587"/>
                  </a:lnTo>
                  <a:lnTo>
                    <a:pt x="111299" y="255662"/>
                  </a:lnTo>
                  <a:lnTo>
                    <a:pt x="98041" y="239505"/>
                  </a:lnTo>
                  <a:lnTo>
                    <a:pt x="77330" y="230765"/>
                  </a:lnTo>
                  <a:lnTo>
                    <a:pt x="65257" y="228434"/>
                  </a:lnTo>
                  <a:lnTo>
                    <a:pt x="42482" y="232084"/>
                  </a:lnTo>
                  <a:lnTo>
                    <a:pt x="31496" y="236333"/>
                  </a:lnTo>
                  <a:lnTo>
                    <a:pt x="16170" y="250412"/>
                  </a:lnTo>
                  <a:lnTo>
                    <a:pt x="10445" y="259080"/>
                  </a:lnTo>
                  <a:lnTo>
                    <a:pt x="2387" y="293636"/>
                  </a:lnTo>
                  <a:lnTo>
                    <a:pt x="0" y="333510"/>
                  </a:lnTo>
                  <a:lnTo>
                    <a:pt x="5681" y="354823"/>
                  </a:lnTo>
                  <a:lnTo>
                    <a:pt x="10471" y="363782"/>
                  </a:lnTo>
                  <a:lnTo>
                    <a:pt x="25153" y="376856"/>
                  </a:lnTo>
                  <a:lnTo>
                    <a:pt x="33981" y="381981"/>
                  </a:lnTo>
                  <a:lnTo>
                    <a:pt x="53149" y="384555"/>
                  </a:lnTo>
                  <a:lnTo>
                    <a:pt x="72196" y="380629"/>
                  </a:lnTo>
                  <a:lnTo>
                    <a:pt x="88461" y="371086"/>
                  </a:lnTo>
                  <a:lnTo>
                    <a:pt x="100369" y="355926"/>
                  </a:lnTo>
                  <a:lnTo>
                    <a:pt x="133326" y="293939"/>
                  </a:lnTo>
                  <a:lnTo>
                    <a:pt x="149402" y="240622"/>
                  </a:lnTo>
                  <a:lnTo>
                    <a:pt x="154694" y="187821"/>
                  </a:lnTo>
                  <a:lnTo>
                    <a:pt x="156262" y="133312"/>
                  </a:lnTo>
                  <a:lnTo>
                    <a:pt x="151137" y="80116"/>
                  </a:lnTo>
                  <a:lnTo>
                    <a:pt x="138925" y="26550"/>
                  </a:lnTo>
                  <a:lnTo>
                    <a:pt x="132156" y="3927"/>
                  </a:lnTo>
                  <a:lnTo>
                    <a:pt x="128713" y="0"/>
                  </a:lnTo>
                  <a:lnTo>
                    <a:pt x="125248" y="892"/>
                  </a:lnTo>
                  <a:lnTo>
                    <a:pt x="121768" y="4995"/>
                  </a:lnTo>
                  <a:lnTo>
                    <a:pt x="116183" y="53609"/>
                  </a:lnTo>
                  <a:lnTo>
                    <a:pt x="116386" y="102514"/>
                  </a:lnTo>
                  <a:lnTo>
                    <a:pt x="123335" y="152879"/>
                  </a:lnTo>
                  <a:lnTo>
                    <a:pt x="133043" y="212412"/>
                  </a:lnTo>
                  <a:lnTo>
                    <a:pt x="143899" y="274919"/>
                  </a:lnTo>
                  <a:lnTo>
                    <a:pt x="154883" y="305218"/>
                  </a:lnTo>
                  <a:lnTo>
                    <a:pt x="177979" y="329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74818" y="429398"/>
              <a:ext cx="136872" cy="133378"/>
            </a:xfrm>
            <a:custGeom>
              <a:avLst/>
              <a:gdLst/>
              <a:ahLst/>
              <a:cxnLst/>
              <a:rect l="0" t="0" r="0" b="0"/>
              <a:pathLst>
                <a:path w="136872" h="133378">
                  <a:moveTo>
                    <a:pt x="0" y="23327"/>
                  </a:moveTo>
                  <a:lnTo>
                    <a:pt x="17959" y="78372"/>
                  </a:lnTo>
                  <a:lnTo>
                    <a:pt x="29368" y="113986"/>
                  </a:lnTo>
                  <a:lnTo>
                    <a:pt x="40739" y="132250"/>
                  </a:lnTo>
                  <a:lnTo>
                    <a:pt x="43537" y="133377"/>
                  </a:lnTo>
                  <a:lnTo>
                    <a:pt x="44233" y="129449"/>
                  </a:lnTo>
                  <a:lnTo>
                    <a:pt x="33967" y="71999"/>
                  </a:lnTo>
                  <a:lnTo>
                    <a:pt x="35411" y="35799"/>
                  </a:lnTo>
                  <a:lnTo>
                    <a:pt x="37645" y="24622"/>
                  </a:lnTo>
                  <a:lnTo>
                    <a:pt x="42645" y="16002"/>
                  </a:lnTo>
                  <a:lnTo>
                    <a:pt x="57558" y="3304"/>
                  </a:lnTo>
                  <a:lnTo>
                    <a:pt x="82123" y="0"/>
                  </a:lnTo>
                  <a:lnTo>
                    <a:pt x="136871" y="2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67685" y="467644"/>
              <a:ext cx="175632" cy="122404"/>
            </a:xfrm>
            <a:custGeom>
              <a:avLst/>
              <a:gdLst/>
              <a:ahLst/>
              <a:cxnLst/>
              <a:rect l="0" t="0" r="0" b="0"/>
              <a:pathLst>
                <a:path w="175632" h="122404">
                  <a:moveTo>
                    <a:pt x="101931" y="27195"/>
                  </a:moveTo>
                  <a:lnTo>
                    <a:pt x="90753" y="10427"/>
                  </a:lnTo>
                  <a:lnTo>
                    <a:pt x="82781" y="5488"/>
                  </a:lnTo>
                  <a:lnTo>
                    <a:pt x="61445" y="0"/>
                  </a:lnTo>
                  <a:lnTo>
                    <a:pt x="28714" y="2499"/>
                  </a:lnTo>
                  <a:lnTo>
                    <a:pt x="20364" y="8392"/>
                  </a:lnTo>
                  <a:lnTo>
                    <a:pt x="7967" y="27417"/>
                  </a:lnTo>
                  <a:lnTo>
                    <a:pt x="0" y="64435"/>
                  </a:lnTo>
                  <a:lnTo>
                    <a:pt x="4376" y="88200"/>
                  </a:lnTo>
                  <a:lnTo>
                    <a:pt x="8819" y="99450"/>
                  </a:lnTo>
                  <a:lnTo>
                    <a:pt x="23113" y="115071"/>
                  </a:lnTo>
                  <a:lnTo>
                    <a:pt x="31839" y="120874"/>
                  </a:lnTo>
                  <a:lnTo>
                    <a:pt x="39995" y="122403"/>
                  </a:lnTo>
                  <a:lnTo>
                    <a:pt x="47772" y="121082"/>
                  </a:lnTo>
                  <a:lnTo>
                    <a:pt x="62653" y="113376"/>
                  </a:lnTo>
                  <a:lnTo>
                    <a:pt x="77065" y="102153"/>
                  </a:lnTo>
                  <a:lnTo>
                    <a:pt x="88150" y="83126"/>
                  </a:lnTo>
                  <a:lnTo>
                    <a:pt x="94636" y="60242"/>
                  </a:lnTo>
                  <a:lnTo>
                    <a:pt x="94051" y="34647"/>
                  </a:lnTo>
                  <a:lnTo>
                    <a:pt x="95508" y="35672"/>
                  </a:lnTo>
                  <a:lnTo>
                    <a:pt x="111841" y="62535"/>
                  </a:lnTo>
                  <a:lnTo>
                    <a:pt x="144833" y="92061"/>
                  </a:lnTo>
                  <a:lnTo>
                    <a:pt x="175631" y="1114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43316" y="442196"/>
              <a:ext cx="221099" cy="122108"/>
            </a:xfrm>
            <a:custGeom>
              <a:avLst/>
              <a:gdLst/>
              <a:ahLst/>
              <a:cxnLst/>
              <a:rect l="0" t="0" r="0" b="0"/>
              <a:pathLst>
                <a:path w="221099" h="122108">
                  <a:moveTo>
                    <a:pt x="0" y="0"/>
                  </a:moveTo>
                  <a:lnTo>
                    <a:pt x="17958" y="53875"/>
                  </a:lnTo>
                  <a:lnTo>
                    <a:pt x="29368" y="83424"/>
                  </a:lnTo>
                  <a:lnTo>
                    <a:pt x="40738" y="99858"/>
                  </a:lnTo>
                  <a:lnTo>
                    <a:pt x="48215" y="104007"/>
                  </a:lnTo>
                  <a:lnTo>
                    <a:pt x="65882" y="105497"/>
                  </a:lnTo>
                  <a:lnTo>
                    <a:pt x="73168" y="100747"/>
                  </a:lnTo>
                  <a:lnTo>
                    <a:pt x="84381" y="82991"/>
                  </a:lnTo>
                  <a:lnTo>
                    <a:pt x="93877" y="41653"/>
                  </a:lnTo>
                  <a:lnTo>
                    <a:pt x="96510" y="41807"/>
                  </a:lnTo>
                  <a:lnTo>
                    <a:pt x="102554" y="51337"/>
                  </a:lnTo>
                  <a:lnTo>
                    <a:pt x="119087" y="82931"/>
                  </a:lnTo>
                  <a:lnTo>
                    <a:pt x="144536" y="112048"/>
                  </a:lnTo>
                  <a:lnTo>
                    <a:pt x="164454" y="119989"/>
                  </a:lnTo>
                  <a:lnTo>
                    <a:pt x="176316" y="122107"/>
                  </a:lnTo>
                  <a:lnTo>
                    <a:pt x="185395" y="118839"/>
                  </a:lnTo>
                  <a:lnTo>
                    <a:pt x="192616" y="111982"/>
                  </a:lnTo>
                  <a:lnTo>
                    <a:pt x="208370" y="79973"/>
                  </a:lnTo>
                  <a:lnTo>
                    <a:pt x="217327" y="40854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50838" y="473782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59171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53927" y="460353"/>
              <a:ext cx="157929" cy="118715"/>
            </a:xfrm>
            <a:custGeom>
              <a:avLst/>
              <a:gdLst/>
              <a:ahLst/>
              <a:cxnLst/>
              <a:rect l="0" t="0" r="0" b="0"/>
              <a:pathLst>
                <a:path w="157929" h="118715">
                  <a:moveTo>
                    <a:pt x="0" y="13429"/>
                  </a:moveTo>
                  <a:lnTo>
                    <a:pt x="17959" y="74539"/>
                  </a:lnTo>
                  <a:lnTo>
                    <a:pt x="25859" y="99386"/>
                  </a:lnTo>
                  <a:lnTo>
                    <a:pt x="15567" y="45595"/>
                  </a:lnTo>
                  <a:lnTo>
                    <a:pt x="17838" y="19146"/>
                  </a:lnTo>
                  <a:lnTo>
                    <a:pt x="23590" y="10221"/>
                  </a:lnTo>
                  <a:lnTo>
                    <a:pt x="32105" y="4272"/>
                  </a:lnTo>
                  <a:lnTo>
                    <a:pt x="42460" y="305"/>
                  </a:lnTo>
                  <a:lnTo>
                    <a:pt x="52873" y="0"/>
                  </a:lnTo>
                  <a:lnTo>
                    <a:pt x="73802" y="5901"/>
                  </a:lnTo>
                  <a:lnTo>
                    <a:pt x="99727" y="22377"/>
                  </a:lnTo>
                  <a:lnTo>
                    <a:pt x="143710" y="77385"/>
                  </a:lnTo>
                  <a:lnTo>
                    <a:pt x="157928" y="1187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59212" y="446810"/>
              <a:ext cx="245573" cy="269128"/>
            </a:xfrm>
            <a:custGeom>
              <a:avLst/>
              <a:gdLst/>
              <a:ahLst/>
              <a:cxnLst/>
              <a:rect l="0" t="0" r="0" b="0"/>
              <a:pathLst>
                <a:path w="245573" h="269128">
                  <a:moveTo>
                    <a:pt x="189513" y="79614"/>
                  </a:moveTo>
                  <a:lnTo>
                    <a:pt x="195102" y="62847"/>
                  </a:lnTo>
                  <a:lnTo>
                    <a:pt x="194727" y="45256"/>
                  </a:lnTo>
                  <a:lnTo>
                    <a:pt x="189491" y="26909"/>
                  </a:lnTo>
                  <a:lnTo>
                    <a:pt x="179364" y="10956"/>
                  </a:lnTo>
                  <a:lnTo>
                    <a:pt x="171049" y="5766"/>
                  </a:lnTo>
                  <a:lnTo>
                    <a:pt x="149332" y="0"/>
                  </a:lnTo>
                  <a:lnTo>
                    <a:pt x="139329" y="1971"/>
                  </a:lnTo>
                  <a:lnTo>
                    <a:pt x="114073" y="20344"/>
                  </a:lnTo>
                  <a:lnTo>
                    <a:pt x="99052" y="34165"/>
                  </a:lnTo>
                  <a:lnTo>
                    <a:pt x="95281" y="43466"/>
                  </a:lnTo>
                  <a:lnTo>
                    <a:pt x="94210" y="66278"/>
                  </a:lnTo>
                  <a:lnTo>
                    <a:pt x="100184" y="99839"/>
                  </a:lnTo>
                  <a:lnTo>
                    <a:pt x="112377" y="118239"/>
                  </a:lnTo>
                  <a:lnTo>
                    <a:pt x="120541" y="126421"/>
                  </a:lnTo>
                  <a:lnTo>
                    <a:pt x="129494" y="130706"/>
                  </a:lnTo>
                  <a:lnTo>
                    <a:pt x="148800" y="132348"/>
                  </a:lnTo>
                  <a:lnTo>
                    <a:pt x="165960" y="126058"/>
                  </a:lnTo>
                  <a:lnTo>
                    <a:pt x="173810" y="121105"/>
                  </a:lnTo>
                  <a:lnTo>
                    <a:pt x="185654" y="106244"/>
                  </a:lnTo>
                  <a:lnTo>
                    <a:pt x="190450" y="97367"/>
                  </a:lnTo>
                  <a:lnTo>
                    <a:pt x="195987" y="94959"/>
                  </a:lnTo>
                  <a:lnTo>
                    <a:pt x="202017" y="96863"/>
                  </a:lnTo>
                  <a:lnTo>
                    <a:pt x="214958" y="108338"/>
                  </a:lnTo>
                  <a:lnTo>
                    <a:pt x="234227" y="134528"/>
                  </a:lnTo>
                  <a:lnTo>
                    <a:pt x="243702" y="154323"/>
                  </a:lnTo>
                  <a:lnTo>
                    <a:pt x="245572" y="177939"/>
                  </a:lnTo>
                  <a:lnTo>
                    <a:pt x="244433" y="190788"/>
                  </a:lnTo>
                  <a:lnTo>
                    <a:pt x="238995" y="200523"/>
                  </a:lnTo>
                  <a:lnTo>
                    <a:pt x="220473" y="214460"/>
                  </a:lnTo>
                  <a:lnTo>
                    <a:pt x="178149" y="223294"/>
                  </a:lnTo>
                  <a:lnTo>
                    <a:pt x="121021" y="227448"/>
                  </a:lnTo>
                  <a:lnTo>
                    <a:pt x="63857" y="241571"/>
                  </a:lnTo>
                  <a:lnTo>
                    <a:pt x="16858" y="258667"/>
                  </a:lnTo>
                  <a:lnTo>
                    <a:pt x="0" y="2691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896165" y="231927"/>
            <a:ext cx="2358385" cy="316949"/>
            <a:chOff x="6896165" y="231927"/>
            <a:chExt cx="2358385" cy="316949"/>
          </a:xfrm>
        </p:grpSpPr>
        <p:sp>
          <p:nvSpPr>
            <p:cNvPr id="41" name="Freeform 40"/>
            <p:cNvSpPr/>
            <p:nvPr/>
          </p:nvSpPr>
          <p:spPr>
            <a:xfrm>
              <a:off x="6896165" y="418153"/>
              <a:ext cx="217304" cy="129329"/>
            </a:xfrm>
            <a:custGeom>
              <a:avLst/>
              <a:gdLst/>
              <a:ahLst/>
              <a:cxnLst/>
              <a:rect l="0" t="0" r="0" b="0"/>
              <a:pathLst>
                <a:path w="217304" h="129329">
                  <a:moveTo>
                    <a:pt x="0" y="24043"/>
                  </a:moveTo>
                  <a:lnTo>
                    <a:pt x="5589" y="86136"/>
                  </a:lnTo>
                  <a:lnTo>
                    <a:pt x="6066" y="90005"/>
                  </a:lnTo>
                  <a:lnTo>
                    <a:pt x="5215" y="89075"/>
                  </a:lnTo>
                  <a:lnTo>
                    <a:pt x="3476" y="84945"/>
                  </a:lnTo>
                  <a:lnTo>
                    <a:pt x="8791" y="31962"/>
                  </a:lnTo>
                  <a:lnTo>
                    <a:pt x="9370" y="18794"/>
                  </a:lnTo>
                  <a:lnTo>
                    <a:pt x="14436" y="10015"/>
                  </a:lnTo>
                  <a:lnTo>
                    <a:pt x="22492" y="4163"/>
                  </a:lnTo>
                  <a:lnTo>
                    <a:pt x="32543" y="261"/>
                  </a:lnTo>
                  <a:lnTo>
                    <a:pt x="41582" y="0"/>
                  </a:lnTo>
                  <a:lnTo>
                    <a:pt x="57865" y="5948"/>
                  </a:lnTo>
                  <a:lnTo>
                    <a:pt x="80187" y="28041"/>
                  </a:lnTo>
                  <a:lnTo>
                    <a:pt x="97945" y="59928"/>
                  </a:lnTo>
                  <a:lnTo>
                    <a:pt x="98053" y="58495"/>
                  </a:lnTo>
                  <a:lnTo>
                    <a:pt x="96954" y="54030"/>
                  </a:lnTo>
                  <a:lnTo>
                    <a:pt x="100997" y="30979"/>
                  </a:lnTo>
                  <a:lnTo>
                    <a:pt x="115193" y="7511"/>
                  </a:lnTo>
                  <a:lnTo>
                    <a:pt x="123589" y="3663"/>
                  </a:lnTo>
                  <a:lnTo>
                    <a:pt x="145396" y="2507"/>
                  </a:lnTo>
                  <a:lnTo>
                    <a:pt x="164447" y="9013"/>
                  </a:lnTo>
                  <a:lnTo>
                    <a:pt x="172802" y="14023"/>
                  </a:lnTo>
                  <a:lnTo>
                    <a:pt x="185206" y="28948"/>
                  </a:lnTo>
                  <a:lnTo>
                    <a:pt x="212560" y="71266"/>
                  </a:lnTo>
                  <a:lnTo>
                    <a:pt x="217303" y="94554"/>
                  </a:lnTo>
                  <a:lnTo>
                    <a:pt x="216293" y="111144"/>
                  </a:lnTo>
                  <a:lnTo>
                    <a:pt x="210570" y="1293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62615" y="408534"/>
              <a:ext cx="154692" cy="118410"/>
            </a:xfrm>
            <a:custGeom>
              <a:avLst/>
              <a:gdLst/>
              <a:ahLst/>
              <a:cxnLst/>
              <a:rect l="0" t="0" r="0" b="0"/>
              <a:pathLst>
                <a:path w="154692" h="118410">
                  <a:moveTo>
                    <a:pt x="102048" y="54719"/>
                  </a:moveTo>
                  <a:lnTo>
                    <a:pt x="92473" y="30673"/>
                  </a:lnTo>
                  <a:lnTo>
                    <a:pt x="81804" y="16346"/>
                  </a:lnTo>
                  <a:lnTo>
                    <a:pt x="57055" y="716"/>
                  </a:lnTo>
                  <a:lnTo>
                    <a:pt x="47487" y="0"/>
                  </a:lnTo>
                  <a:lnTo>
                    <a:pt x="27495" y="5443"/>
                  </a:lnTo>
                  <a:lnTo>
                    <a:pt x="13152" y="18781"/>
                  </a:lnTo>
                  <a:lnTo>
                    <a:pt x="7689" y="27251"/>
                  </a:lnTo>
                  <a:lnTo>
                    <a:pt x="0" y="61528"/>
                  </a:lnTo>
                  <a:lnTo>
                    <a:pt x="3311" y="95731"/>
                  </a:lnTo>
                  <a:lnTo>
                    <a:pt x="8148" y="104287"/>
                  </a:lnTo>
                  <a:lnTo>
                    <a:pt x="22880" y="116914"/>
                  </a:lnTo>
                  <a:lnTo>
                    <a:pt x="31722" y="118409"/>
                  </a:lnTo>
                  <a:lnTo>
                    <a:pt x="50905" y="113832"/>
                  </a:lnTo>
                  <a:lnTo>
                    <a:pt x="58594" y="106996"/>
                  </a:lnTo>
                  <a:lnTo>
                    <a:pt x="70257" y="86922"/>
                  </a:lnTo>
                  <a:lnTo>
                    <a:pt x="80041" y="44096"/>
                  </a:lnTo>
                  <a:lnTo>
                    <a:pt x="82697" y="44128"/>
                  </a:lnTo>
                  <a:lnTo>
                    <a:pt x="85638" y="47658"/>
                  </a:lnTo>
                  <a:lnTo>
                    <a:pt x="101103" y="84607"/>
                  </a:lnTo>
                  <a:lnTo>
                    <a:pt x="116836" y="101538"/>
                  </a:lnTo>
                  <a:lnTo>
                    <a:pt x="132407" y="110623"/>
                  </a:lnTo>
                  <a:lnTo>
                    <a:pt x="154691" y="1178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08257" y="231927"/>
              <a:ext cx="252667" cy="316949"/>
            </a:xfrm>
            <a:custGeom>
              <a:avLst/>
              <a:gdLst/>
              <a:ahLst/>
              <a:cxnLst/>
              <a:rect l="0" t="0" r="0" b="0"/>
              <a:pathLst>
                <a:path w="252667" h="316949">
                  <a:moveTo>
                    <a:pt x="103805" y="231326"/>
                  </a:moveTo>
                  <a:lnTo>
                    <a:pt x="74497" y="192953"/>
                  </a:lnTo>
                  <a:lnTo>
                    <a:pt x="65549" y="189366"/>
                  </a:lnTo>
                  <a:lnTo>
                    <a:pt x="43128" y="188501"/>
                  </a:lnTo>
                  <a:lnTo>
                    <a:pt x="23805" y="195135"/>
                  </a:lnTo>
                  <a:lnTo>
                    <a:pt x="15377" y="200180"/>
                  </a:lnTo>
                  <a:lnTo>
                    <a:pt x="9758" y="208222"/>
                  </a:lnTo>
                  <a:lnTo>
                    <a:pt x="1850" y="241898"/>
                  </a:lnTo>
                  <a:lnTo>
                    <a:pt x="0" y="268000"/>
                  </a:lnTo>
                  <a:lnTo>
                    <a:pt x="5416" y="288960"/>
                  </a:lnTo>
                  <a:lnTo>
                    <a:pt x="10136" y="297825"/>
                  </a:lnTo>
                  <a:lnTo>
                    <a:pt x="24740" y="310794"/>
                  </a:lnTo>
                  <a:lnTo>
                    <a:pt x="33547" y="315890"/>
                  </a:lnTo>
                  <a:lnTo>
                    <a:pt x="41759" y="316948"/>
                  </a:lnTo>
                  <a:lnTo>
                    <a:pt x="57121" y="311884"/>
                  </a:lnTo>
                  <a:lnTo>
                    <a:pt x="68629" y="298715"/>
                  </a:lnTo>
                  <a:lnTo>
                    <a:pt x="95360" y="243147"/>
                  </a:lnTo>
                  <a:lnTo>
                    <a:pt x="102137" y="188774"/>
                  </a:lnTo>
                  <a:lnTo>
                    <a:pt x="103475" y="127385"/>
                  </a:lnTo>
                  <a:lnTo>
                    <a:pt x="96504" y="67339"/>
                  </a:lnTo>
                  <a:lnTo>
                    <a:pt x="90795" y="13537"/>
                  </a:lnTo>
                  <a:lnTo>
                    <a:pt x="88113" y="1905"/>
                  </a:lnTo>
                  <a:lnTo>
                    <a:pt x="86324" y="0"/>
                  </a:lnTo>
                  <a:lnTo>
                    <a:pt x="83808" y="24095"/>
                  </a:lnTo>
                  <a:lnTo>
                    <a:pt x="82957" y="77871"/>
                  </a:lnTo>
                  <a:lnTo>
                    <a:pt x="88379" y="138883"/>
                  </a:lnTo>
                  <a:lnTo>
                    <a:pt x="86243" y="195995"/>
                  </a:lnTo>
                  <a:lnTo>
                    <a:pt x="94660" y="252337"/>
                  </a:lnTo>
                  <a:lnTo>
                    <a:pt x="97708" y="266390"/>
                  </a:lnTo>
                  <a:lnTo>
                    <a:pt x="100910" y="272250"/>
                  </a:lnTo>
                  <a:lnTo>
                    <a:pt x="104215" y="272647"/>
                  </a:lnTo>
                  <a:lnTo>
                    <a:pt x="151025" y="228545"/>
                  </a:lnTo>
                  <a:lnTo>
                    <a:pt x="169246" y="219172"/>
                  </a:lnTo>
                  <a:lnTo>
                    <a:pt x="225131" y="205203"/>
                  </a:lnTo>
                  <a:lnTo>
                    <a:pt x="233822" y="199873"/>
                  </a:lnTo>
                  <a:lnTo>
                    <a:pt x="246598" y="184592"/>
                  </a:lnTo>
                  <a:lnTo>
                    <a:pt x="251642" y="175603"/>
                  </a:lnTo>
                  <a:lnTo>
                    <a:pt x="252666" y="167272"/>
                  </a:lnTo>
                  <a:lnTo>
                    <a:pt x="247564" y="151775"/>
                  </a:lnTo>
                  <a:lnTo>
                    <a:pt x="239419" y="146707"/>
                  </a:lnTo>
                  <a:lnTo>
                    <a:pt x="214771" y="141075"/>
                  </a:lnTo>
                  <a:lnTo>
                    <a:pt x="179188" y="143494"/>
                  </a:lnTo>
                  <a:lnTo>
                    <a:pt x="160315" y="154855"/>
                  </a:lnTo>
                  <a:lnTo>
                    <a:pt x="152007" y="162798"/>
                  </a:lnTo>
                  <a:lnTo>
                    <a:pt x="142776" y="184102"/>
                  </a:lnTo>
                  <a:lnTo>
                    <a:pt x="139843" y="207998"/>
                  </a:lnTo>
                  <a:lnTo>
                    <a:pt x="150476" y="262613"/>
                  </a:lnTo>
                  <a:lnTo>
                    <a:pt x="163153" y="280716"/>
                  </a:lnTo>
                  <a:lnTo>
                    <a:pt x="171446" y="288820"/>
                  </a:lnTo>
                  <a:lnTo>
                    <a:pt x="180485" y="293052"/>
                  </a:lnTo>
                  <a:lnTo>
                    <a:pt x="219619" y="294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27876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73152" y="400082"/>
              <a:ext cx="264035" cy="140287"/>
            </a:xfrm>
            <a:custGeom>
              <a:avLst/>
              <a:gdLst/>
              <a:ahLst/>
              <a:cxnLst/>
              <a:rect l="0" t="0" r="0" b="0"/>
              <a:pathLst>
                <a:path w="264035" h="140287">
                  <a:moveTo>
                    <a:pt x="17936" y="0"/>
                  </a:moveTo>
                  <a:lnTo>
                    <a:pt x="6757" y="11179"/>
                  </a:lnTo>
                  <a:lnTo>
                    <a:pt x="1269" y="29145"/>
                  </a:lnTo>
                  <a:lnTo>
                    <a:pt x="0" y="51558"/>
                  </a:lnTo>
                  <a:lnTo>
                    <a:pt x="3336" y="73218"/>
                  </a:lnTo>
                  <a:lnTo>
                    <a:pt x="11837" y="91423"/>
                  </a:lnTo>
                  <a:lnTo>
                    <a:pt x="17379" y="99553"/>
                  </a:lnTo>
                  <a:lnTo>
                    <a:pt x="25754" y="104974"/>
                  </a:lnTo>
                  <a:lnTo>
                    <a:pt x="47537" y="110996"/>
                  </a:lnTo>
                  <a:lnTo>
                    <a:pt x="57557" y="110262"/>
                  </a:lnTo>
                  <a:lnTo>
                    <a:pt x="74930" y="103208"/>
                  </a:lnTo>
                  <a:lnTo>
                    <a:pt x="97864" y="80493"/>
                  </a:lnTo>
                  <a:lnTo>
                    <a:pt x="103977" y="78229"/>
                  </a:lnTo>
                  <a:lnTo>
                    <a:pt x="109221" y="80229"/>
                  </a:lnTo>
                  <a:lnTo>
                    <a:pt x="159761" y="128937"/>
                  </a:lnTo>
                  <a:lnTo>
                    <a:pt x="178065" y="138414"/>
                  </a:lnTo>
                  <a:lnTo>
                    <a:pt x="197899" y="140286"/>
                  </a:lnTo>
                  <a:lnTo>
                    <a:pt x="217243" y="136049"/>
                  </a:lnTo>
                  <a:lnTo>
                    <a:pt x="233639" y="126367"/>
                  </a:lnTo>
                  <a:lnTo>
                    <a:pt x="245605" y="111146"/>
                  </a:lnTo>
                  <a:lnTo>
                    <a:pt x="262819" y="72778"/>
                  </a:lnTo>
                  <a:lnTo>
                    <a:pt x="264034" y="52233"/>
                  </a:lnTo>
                  <a:lnTo>
                    <a:pt x="2600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17471" y="421139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28000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64870" y="252683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6" y="174558"/>
                  </a:lnTo>
                  <a:lnTo>
                    <a:pt x="12998" y="225207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80642" y="368497"/>
              <a:ext cx="147401" cy="1"/>
            </a:xfrm>
            <a:custGeom>
              <a:avLst/>
              <a:gdLst/>
              <a:ahLst/>
              <a:cxnLst/>
              <a:rect l="0" t="0" r="0" b="0"/>
              <a:pathLst>
                <a:path w="147401" h="1">
                  <a:moveTo>
                    <a:pt x="147400" y="0"/>
                  </a:moveTo>
                  <a:lnTo>
                    <a:pt x="98468" y="0"/>
                  </a:lnTo>
                  <a:lnTo>
                    <a:pt x="39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380684" y="242155"/>
              <a:ext cx="168457" cy="259598"/>
            </a:xfrm>
            <a:custGeom>
              <a:avLst/>
              <a:gdLst/>
              <a:ahLst/>
              <a:cxnLst/>
              <a:rect l="0" t="0" r="0" b="0"/>
              <a:pathLst>
                <a:path w="168457" h="259598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9878" y="155214"/>
                  </a:lnTo>
                  <a:lnTo>
                    <a:pt x="15989" y="213543"/>
                  </a:lnTo>
                  <a:lnTo>
                    <a:pt x="19555" y="256035"/>
                  </a:lnTo>
                  <a:lnTo>
                    <a:pt x="21226" y="259597"/>
                  </a:lnTo>
                  <a:lnTo>
                    <a:pt x="23509" y="256123"/>
                  </a:lnTo>
                  <a:lnTo>
                    <a:pt x="38927" y="202401"/>
                  </a:lnTo>
                  <a:lnTo>
                    <a:pt x="50399" y="170325"/>
                  </a:lnTo>
                  <a:lnTo>
                    <a:pt x="61784" y="153299"/>
                  </a:lnTo>
                  <a:lnTo>
                    <a:pt x="70435" y="148993"/>
                  </a:lnTo>
                  <a:lnTo>
                    <a:pt x="92525" y="147327"/>
                  </a:lnTo>
                  <a:lnTo>
                    <a:pt x="102628" y="150861"/>
                  </a:lnTo>
                  <a:lnTo>
                    <a:pt x="120092" y="164145"/>
                  </a:lnTo>
                  <a:lnTo>
                    <a:pt x="155641" y="221644"/>
                  </a:lnTo>
                  <a:lnTo>
                    <a:pt x="168456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57360" y="358720"/>
              <a:ext cx="218206" cy="168687"/>
            </a:xfrm>
            <a:custGeom>
              <a:avLst/>
              <a:gdLst/>
              <a:ahLst/>
              <a:cxnLst/>
              <a:rect l="0" t="0" r="0" b="0"/>
              <a:pathLst>
                <a:path w="218206" h="168687">
                  <a:moveTo>
                    <a:pt x="91863" y="51891"/>
                  </a:moveTo>
                  <a:lnTo>
                    <a:pt x="77208" y="7928"/>
                  </a:lnTo>
                  <a:lnTo>
                    <a:pt x="70395" y="2695"/>
                  </a:lnTo>
                  <a:lnTo>
                    <a:pt x="50346" y="0"/>
                  </a:lnTo>
                  <a:lnTo>
                    <a:pt x="40788" y="3259"/>
                  </a:lnTo>
                  <a:lnTo>
                    <a:pt x="23929" y="16239"/>
                  </a:lnTo>
                  <a:lnTo>
                    <a:pt x="6874" y="43277"/>
                  </a:lnTo>
                  <a:lnTo>
                    <a:pt x="0" y="79104"/>
                  </a:lnTo>
                  <a:lnTo>
                    <a:pt x="3553" y="119356"/>
                  </a:lnTo>
                  <a:lnTo>
                    <a:pt x="12060" y="140757"/>
                  </a:lnTo>
                  <a:lnTo>
                    <a:pt x="17604" y="149739"/>
                  </a:lnTo>
                  <a:lnTo>
                    <a:pt x="24809" y="154558"/>
                  </a:lnTo>
                  <a:lnTo>
                    <a:pt x="42174" y="156792"/>
                  </a:lnTo>
                  <a:lnTo>
                    <a:pt x="50548" y="153411"/>
                  </a:lnTo>
                  <a:lnTo>
                    <a:pt x="66092" y="140295"/>
                  </a:lnTo>
                  <a:lnTo>
                    <a:pt x="100239" y="82919"/>
                  </a:lnTo>
                  <a:lnTo>
                    <a:pt x="104466" y="80765"/>
                  </a:lnTo>
                  <a:lnTo>
                    <a:pt x="107285" y="84008"/>
                  </a:lnTo>
                  <a:lnTo>
                    <a:pt x="117489" y="107811"/>
                  </a:lnTo>
                  <a:lnTo>
                    <a:pt x="141899" y="141706"/>
                  </a:lnTo>
                  <a:lnTo>
                    <a:pt x="173498" y="163770"/>
                  </a:lnTo>
                  <a:lnTo>
                    <a:pt x="192875" y="168686"/>
                  </a:lnTo>
                  <a:lnTo>
                    <a:pt x="218205" y="1677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75565" y="387801"/>
              <a:ext cx="178985" cy="159681"/>
            </a:xfrm>
            <a:custGeom>
              <a:avLst/>
              <a:gdLst/>
              <a:ahLst/>
              <a:cxnLst/>
              <a:rect l="0" t="0" r="0" b="0"/>
              <a:pathLst>
                <a:path w="178985" h="159681">
                  <a:moveTo>
                    <a:pt x="0" y="12281"/>
                  </a:moveTo>
                  <a:lnTo>
                    <a:pt x="0" y="70898"/>
                  </a:lnTo>
                  <a:lnTo>
                    <a:pt x="5589" y="105689"/>
                  </a:lnTo>
                  <a:lnTo>
                    <a:pt x="7235" y="108478"/>
                  </a:lnTo>
                  <a:lnTo>
                    <a:pt x="8333" y="105658"/>
                  </a:lnTo>
                  <a:lnTo>
                    <a:pt x="25054" y="43170"/>
                  </a:lnTo>
                  <a:lnTo>
                    <a:pt x="40828" y="17664"/>
                  </a:lnTo>
                  <a:lnTo>
                    <a:pt x="56750" y="5705"/>
                  </a:lnTo>
                  <a:lnTo>
                    <a:pt x="65909" y="878"/>
                  </a:lnTo>
                  <a:lnTo>
                    <a:pt x="75525" y="0"/>
                  </a:lnTo>
                  <a:lnTo>
                    <a:pt x="95568" y="5263"/>
                  </a:lnTo>
                  <a:lnTo>
                    <a:pt x="113054" y="21640"/>
                  </a:lnTo>
                  <a:lnTo>
                    <a:pt x="154566" y="77545"/>
                  </a:lnTo>
                  <a:lnTo>
                    <a:pt x="175569" y="140901"/>
                  </a:lnTo>
                  <a:lnTo>
                    <a:pt x="178984" y="1596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23335" y="910815"/>
            <a:ext cx="5242147" cy="543132"/>
            <a:chOff x="423335" y="910815"/>
            <a:chExt cx="5242147" cy="543132"/>
          </a:xfrm>
        </p:grpSpPr>
        <p:sp>
          <p:nvSpPr>
            <p:cNvPr id="54" name="Freeform 53"/>
            <p:cNvSpPr/>
            <p:nvPr/>
          </p:nvSpPr>
          <p:spPr>
            <a:xfrm>
              <a:off x="423335" y="1052849"/>
              <a:ext cx="176790" cy="204502"/>
            </a:xfrm>
            <a:custGeom>
              <a:avLst/>
              <a:gdLst/>
              <a:ahLst/>
              <a:cxnLst/>
              <a:rect l="0" t="0" r="0" b="0"/>
              <a:pathLst>
                <a:path w="176790" h="204502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26721"/>
                  </a:lnTo>
                  <a:lnTo>
                    <a:pt x="13979" y="150297"/>
                  </a:lnTo>
                  <a:lnTo>
                    <a:pt x="37524" y="190086"/>
                  </a:lnTo>
                  <a:lnTo>
                    <a:pt x="46511" y="196914"/>
                  </a:lnTo>
                  <a:lnTo>
                    <a:pt x="68975" y="204501"/>
                  </a:lnTo>
                  <a:lnTo>
                    <a:pt x="79176" y="204184"/>
                  </a:lnTo>
                  <a:lnTo>
                    <a:pt x="96751" y="197593"/>
                  </a:lnTo>
                  <a:lnTo>
                    <a:pt x="141446" y="160914"/>
                  </a:lnTo>
                  <a:lnTo>
                    <a:pt x="157088" y="134636"/>
                  </a:lnTo>
                  <a:lnTo>
                    <a:pt x="169132" y="104623"/>
                  </a:lnTo>
                  <a:lnTo>
                    <a:pt x="170266" y="83934"/>
                  </a:lnTo>
                  <a:lnTo>
                    <a:pt x="169211" y="63041"/>
                  </a:lnTo>
                  <a:lnTo>
                    <a:pt x="1767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8908" y="1032230"/>
              <a:ext cx="130201" cy="188585"/>
            </a:xfrm>
            <a:custGeom>
              <a:avLst/>
              <a:gdLst/>
              <a:ahLst/>
              <a:cxnLst/>
              <a:rect l="0" t="0" r="0" b="0"/>
              <a:pathLst>
                <a:path w="130201" h="188585">
                  <a:moveTo>
                    <a:pt x="3858" y="52205"/>
                  </a:moveTo>
                  <a:lnTo>
                    <a:pt x="6978" y="94896"/>
                  </a:lnTo>
                  <a:lnTo>
                    <a:pt x="19477" y="155443"/>
                  </a:lnTo>
                  <a:lnTo>
                    <a:pt x="17429" y="182706"/>
                  </a:lnTo>
                  <a:lnTo>
                    <a:pt x="15245" y="188339"/>
                  </a:lnTo>
                  <a:lnTo>
                    <a:pt x="12619" y="188584"/>
                  </a:lnTo>
                  <a:lnTo>
                    <a:pt x="9699" y="185238"/>
                  </a:lnTo>
                  <a:lnTo>
                    <a:pt x="0" y="158173"/>
                  </a:lnTo>
                  <a:lnTo>
                    <a:pt x="1883" y="107105"/>
                  </a:lnTo>
                  <a:lnTo>
                    <a:pt x="6588" y="51957"/>
                  </a:lnTo>
                  <a:lnTo>
                    <a:pt x="9187" y="38002"/>
                  </a:lnTo>
                  <a:lnTo>
                    <a:pt x="21435" y="16257"/>
                  </a:lnTo>
                  <a:lnTo>
                    <a:pt x="29614" y="7182"/>
                  </a:lnTo>
                  <a:lnTo>
                    <a:pt x="38576" y="2303"/>
                  </a:lnTo>
                  <a:lnTo>
                    <a:pt x="57893" y="0"/>
                  </a:lnTo>
                  <a:lnTo>
                    <a:pt x="66788" y="3364"/>
                  </a:lnTo>
                  <a:lnTo>
                    <a:pt x="82910" y="16460"/>
                  </a:lnTo>
                  <a:lnTo>
                    <a:pt x="99551" y="43563"/>
                  </a:lnTo>
                  <a:lnTo>
                    <a:pt x="119333" y="102901"/>
                  </a:lnTo>
                  <a:lnTo>
                    <a:pt x="124201" y="125039"/>
                  </a:lnTo>
                  <a:lnTo>
                    <a:pt x="122704" y="153724"/>
                  </a:lnTo>
                  <a:lnTo>
                    <a:pt x="124033" y="158489"/>
                  </a:lnTo>
                  <a:lnTo>
                    <a:pt x="130200" y="1680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31751" y="1076106"/>
              <a:ext cx="242156" cy="145200"/>
            </a:xfrm>
            <a:custGeom>
              <a:avLst/>
              <a:gdLst/>
              <a:ahLst/>
              <a:cxnLst/>
              <a:rect l="0" t="0" r="0" b="0"/>
              <a:pathLst>
                <a:path w="242156" h="145200">
                  <a:moveTo>
                    <a:pt x="0" y="39914"/>
                  </a:moveTo>
                  <a:lnTo>
                    <a:pt x="3119" y="82606"/>
                  </a:lnTo>
                  <a:lnTo>
                    <a:pt x="15618" y="127728"/>
                  </a:lnTo>
                  <a:lnTo>
                    <a:pt x="5840" y="93809"/>
                  </a:lnTo>
                  <a:lnTo>
                    <a:pt x="9559" y="36219"/>
                  </a:lnTo>
                  <a:lnTo>
                    <a:pt x="15167" y="11366"/>
                  </a:lnTo>
                  <a:lnTo>
                    <a:pt x="21809" y="4504"/>
                  </a:lnTo>
                  <a:lnTo>
                    <a:pt x="30917" y="1100"/>
                  </a:lnTo>
                  <a:lnTo>
                    <a:pt x="41668" y="0"/>
                  </a:lnTo>
                  <a:lnTo>
                    <a:pt x="51176" y="2776"/>
                  </a:lnTo>
                  <a:lnTo>
                    <a:pt x="90592" y="36367"/>
                  </a:lnTo>
                  <a:lnTo>
                    <a:pt x="106520" y="63040"/>
                  </a:lnTo>
                  <a:lnTo>
                    <a:pt x="120044" y="96475"/>
                  </a:lnTo>
                  <a:lnTo>
                    <a:pt x="118756" y="83189"/>
                  </a:lnTo>
                  <a:lnTo>
                    <a:pt x="130701" y="29770"/>
                  </a:lnTo>
                  <a:lnTo>
                    <a:pt x="136267" y="21453"/>
                  </a:lnTo>
                  <a:lnTo>
                    <a:pt x="151810" y="9092"/>
                  </a:lnTo>
                  <a:lnTo>
                    <a:pt x="170416" y="5939"/>
                  </a:lnTo>
                  <a:lnTo>
                    <a:pt x="180291" y="6735"/>
                  </a:lnTo>
                  <a:lnTo>
                    <a:pt x="197503" y="16979"/>
                  </a:lnTo>
                  <a:lnTo>
                    <a:pt x="220346" y="45597"/>
                  </a:lnTo>
                  <a:lnTo>
                    <a:pt x="232462" y="70516"/>
                  </a:lnTo>
                  <a:lnTo>
                    <a:pt x="240241" y="118402"/>
                  </a:lnTo>
                  <a:lnTo>
                    <a:pt x="242155" y="1451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118859" y="1060694"/>
              <a:ext cx="197204" cy="160612"/>
            </a:xfrm>
            <a:custGeom>
              <a:avLst/>
              <a:gdLst/>
              <a:ahLst/>
              <a:cxnLst/>
              <a:rect l="0" t="0" r="0" b="0"/>
              <a:pathLst>
                <a:path w="197204" h="160612">
                  <a:moveTo>
                    <a:pt x="91918" y="65855"/>
                  </a:moveTo>
                  <a:lnTo>
                    <a:pt x="97507" y="49087"/>
                  </a:lnTo>
                  <a:lnTo>
                    <a:pt x="97131" y="31496"/>
                  </a:lnTo>
                  <a:lnTo>
                    <a:pt x="95394" y="21892"/>
                  </a:lnTo>
                  <a:lnTo>
                    <a:pt x="90725" y="14320"/>
                  </a:lnTo>
                  <a:lnTo>
                    <a:pt x="76180" y="2786"/>
                  </a:lnTo>
                  <a:lnTo>
                    <a:pt x="58017" y="0"/>
                  </a:lnTo>
                  <a:lnTo>
                    <a:pt x="48260" y="894"/>
                  </a:lnTo>
                  <a:lnTo>
                    <a:pt x="31180" y="11247"/>
                  </a:lnTo>
                  <a:lnTo>
                    <a:pt x="16960" y="27547"/>
                  </a:lnTo>
                  <a:lnTo>
                    <a:pt x="6741" y="46489"/>
                  </a:lnTo>
                  <a:lnTo>
                    <a:pt x="0" y="82474"/>
                  </a:lnTo>
                  <a:lnTo>
                    <a:pt x="4662" y="105996"/>
                  </a:lnTo>
                  <a:lnTo>
                    <a:pt x="20441" y="135850"/>
                  </a:lnTo>
                  <a:lnTo>
                    <a:pt x="26719" y="144104"/>
                  </a:lnTo>
                  <a:lnTo>
                    <a:pt x="34414" y="148437"/>
                  </a:lnTo>
                  <a:lnTo>
                    <a:pt x="52322" y="150131"/>
                  </a:lnTo>
                  <a:lnTo>
                    <a:pt x="60841" y="146605"/>
                  </a:lnTo>
                  <a:lnTo>
                    <a:pt x="76546" y="133329"/>
                  </a:lnTo>
                  <a:lnTo>
                    <a:pt x="97287" y="88975"/>
                  </a:lnTo>
                  <a:lnTo>
                    <a:pt x="105222" y="66772"/>
                  </a:lnTo>
                  <a:lnTo>
                    <a:pt x="108976" y="64126"/>
                  </a:lnTo>
                  <a:lnTo>
                    <a:pt x="112649" y="67042"/>
                  </a:lnTo>
                  <a:lnTo>
                    <a:pt x="140242" y="124740"/>
                  </a:lnTo>
                  <a:lnTo>
                    <a:pt x="157849" y="139989"/>
                  </a:lnTo>
                  <a:lnTo>
                    <a:pt x="197203" y="16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338978" y="1046052"/>
              <a:ext cx="124484" cy="133614"/>
            </a:xfrm>
            <a:custGeom>
              <a:avLst/>
              <a:gdLst/>
              <a:ahLst/>
              <a:cxnLst/>
              <a:rect l="0" t="0" r="0" b="0"/>
              <a:pathLst>
                <a:path w="124484" h="133614">
                  <a:moveTo>
                    <a:pt x="8669" y="69968"/>
                  </a:moveTo>
                  <a:lnTo>
                    <a:pt x="17734" y="128585"/>
                  </a:lnTo>
                  <a:lnTo>
                    <a:pt x="17052" y="133613"/>
                  </a:lnTo>
                  <a:lnTo>
                    <a:pt x="15428" y="133455"/>
                  </a:lnTo>
                  <a:lnTo>
                    <a:pt x="4415" y="107985"/>
                  </a:lnTo>
                  <a:lnTo>
                    <a:pt x="0" y="73694"/>
                  </a:lnTo>
                  <a:lnTo>
                    <a:pt x="4281" y="33897"/>
                  </a:lnTo>
                  <a:lnTo>
                    <a:pt x="9253" y="23694"/>
                  </a:lnTo>
                  <a:lnTo>
                    <a:pt x="24136" y="9238"/>
                  </a:lnTo>
                  <a:lnTo>
                    <a:pt x="45569" y="2033"/>
                  </a:lnTo>
                  <a:lnTo>
                    <a:pt x="69523" y="0"/>
                  </a:lnTo>
                  <a:lnTo>
                    <a:pt x="124483" y="6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527282" y="947564"/>
              <a:ext cx="20408" cy="263214"/>
            </a:xfrm>
            <a:custGeom>
              <a:avLst/>
              <a:gdLst/>
              <a:ahLst/>
              <a:cxnLst/>
              <a:rect l="0" t="0" r="0" b="0"/>
              <a:pathLst>
                <a:path w="20408" h="263214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7" y="145881"/>
                  </a:lnTo>
                  <a:lnTo>
                    <a:pt x="16163" y="206068"/>
                  </a:lnTo>
                  <a:lnTo>
                    <a:pt x="20407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68420" y="1042321"/>
              <a:ext cx="95083" cy="178985"/>
            </a:xfrm>
            <a:custGeom>
              <a:avLst/>
              <a:gdLst/>
              <a:ahLst/>
              <a:cxnLst/>
              <a:rect l="0" t="0" r="0" b="0"/>
              <a:pathLst>
                <a:path w="95083" h="178985">
                  <a:moveTo>
                    <a:pt x="74025" y="0"/>
                  </a:moveTo>
                  <a:lnTo>
                    <a:pt x="13152" y="42661"/>
                  </a:lnTo>
                  <a:lnTo>
                    <a:pt x="5367" y="49498"/>
                  </a:lnTo>
                  <a:lnTo>
                    <a:pt x="1347" y="57565"/>
                  </a:lnTo>
                  <a:lnTo>
                    <a:pt x="0" y="75887"/>
                  </a:lnTo>
                  <a:lnTo>
                    <a:pt x="6420" y="92609"/>
                  </a:lnTo>
                  <a:lnTo>
                    <a:pt x="18242" y="107840"/>
                  </a:lnTo>
                  <a:lnTo>
                    <a:pt x="67438" y="149655"/>
                  </a:lnTo>
                  <a:lnTo>
                    <a:pt x="91571" y="163535"/>
                  </a:lnTo>
                  <a:lnTo>
                    <a:pt x="93911" y="167515"/>
                  </a:lnTo>
                  <a:lnTo>
                    <a:pt x="95082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695088" y="1063395"/>
              <a:ext cx="105286" cy="160940"/>
            </a:xfrm>
            <a:custGeom>
              <a:avLst/>
              <a:gdLst/>
              <a:ahLst/>
              <a:cxnLst/>
              <a:rect l="0" t="0" r="0" b="0"/>
              <a:pathLst>
                <a:path w="105286" h="160940">
                  <a:moveTo>
                    <a:pt x="0" y="84211"/>
                  </a:moveTo>
                  <a:lnTo>
                    <a:pt x="42691" y="81091"/>
                  </a:lnTo>
                  <a:lnTo>
                    <a:pt x="73870" y="69638"/>
                  </a:lnTo>
                  <a:lnTo>
                    <a:pt x="84342" y="63967"/>
                  </a:lnTo>
                  <a:lnTo>
                    <a:pt x="90153" y="55507"/>
                  </a:lnTo>
                  <a:lnTo>
                    <a:pt x="93490" y="33629"/>
                  </a:lnTo>
                  <a:lnTo>
                    <a:pt x="90403" y="23584"/>
                  </a:lnTo>
                  <a:lnTo>
                    <a:pt x="77613" y="6183"/>
                  </a:lnTo>
                  <a:lnTo>
                    <a:pt x="69290" y="1776"/>
                  </a:lnTo>
                  <a:lnTo>
                    <a:pt x="50682" y="0"/>
                  </a:lnTo>
                  <a:lnTo>
                    <a:pt x="33834" y="6230"/>
                  </a:lnTo>
                  <a:lnTo>
                    <a:pt x="26065" y="11166"/>
                  </a:lnTo>
                  <a:lnTo>
                    <a:pt x="14314" y="29130"/>
                  </a:lnTo>
                  <a:lnTo>
                    <a:pt x="6362" y="52711"/>
                  </a:lnTo>
                  <a:lnTo>
                    <a:pt x="3055" y="91125"/>
                  </a:lnTo>
                  <a:lnTo>
                    <a:pt x="6427" y="114190"/>
                  </a:lnTo>
                  <a:lnTo>
                    <a:pt x="18064" y="133020"/>
                  </a:lnTo>
                  <a:lnTo>
                    <a:pt x="34934" y="148018"/>
                  </a:lnTo>
                  <a:lnTo>
                    <a:pt x="54131" y="158583"/>
                  </a:lnTo>
                  <a:lnTo>
                    <a:pt x="74361" y="160939"/>
                  </a:lnTo>
                  <a:lnTo>
                    <a:pt x="105285" y="1579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855393" y="910815"/>
              <a:ext cx="145022" cy="354198"/>
            </a:xfrm>
            <a:custGeom>
              <a:avLst/>
              <a:gdLst/>
              <a:ahLst/>
              <a:cxnLst/>
              <a:rect l="0" t="0" r="0" b="0"/>
              <a:pathLst>
                <a:path w="145022" h="354198">
                  <a:moveTo>
                    <a:pt x="102907" y="236791"/>
                  </a:moveTo>
                  <a:lnTo>
                    <a:pt x="97318" y="214434"/>
                  </a:lnTo>
                  <a:lnTo>
                    <a:pt x="85215" y="197219"/>
                  </a:lnTo>
                  <a:lnTo>
                    <a:pt x="77074" y="189352"/>
                  </a:lnTo>
                  <a:lnTo>
                    <a:pt x="68138" y="185278"/>
                  </a:lnTo>
                  <a:lnTo>
                    <a:pt x="48850" y="183870"/>
                  </a:lnTo>
                  <a:lnTo>
                    <a:pt x="18260" y="195244"/>
                  </a:lnTo>
                  <a:lnTo>
                    <a:pt x="11381" y="204414"/>
                  </a:lnTo>
                  <a:lnTo>
                    <a:pt x="1699" y="244095"/>
                  </a:lnTo>
                  <a:lnTo>
                    <a:pt x="0" y="284838"/>
                  </a:lnTo>
                  <a:lnTo>
                    <a:pt x="3748" y="308448"/>
                  </a:lnTo>
                  <a:lnTo>
                    <a:pt x="12433" y="327520"/>
                  </a:lnTo>
                  <a:lnTo>
                    <a:pt x="18025" y="335881"/>
                  </a:lnTo>
                  <a:lnTo>
                    <a:pt x="33596" y="348291"/>
                  </a:lnTo>
                  <a:lnTo>
                    <a:pt x="42662" y="353239"/>
                  </a:lnTo>
                  <a:lnTo>
                    <a:pt x="51045" y="354197"/>
                  </a:lnTo>
                  <a:lnTo>
                    <a:pt x="66599" y="349023"/>
                  </a:lnTo>
                  <a:lnTo>
                    <a:pt x="88510" y="327366"/>
                  </a:lnTo>
                  <a:lnTo>
                    <a:pt x="108469" y="287438"/>
                  </a:lnTo>
                  <a:lnTo>
                    <a:pt x="123676" y="232584"/>
                  </a:lnTo>
                  <a:lnTo>
                    <a:pt x="131288" y="182902"/>
                  </a:lnTo>
                  <a:lnTo>
                    <a:pt x="133543" y="134256"/>
                  </a:lnTo>
                  <a:lnTo>
                    <a:pt x="134305" y="75897"/>
                  </a:lnTo>
                  <a:lnTo>
                    <a:pt x="123015" y="16688"/>
                  </a:lnTo>
                  <a:lnTo>
                    <a:pt x="119822" y="5828"/>
                  </a:lnTo>
                  <a:lnTo>
                    <a:pt x="115353" y="927"/>
                  </a:lnTo>
                  <a:lnTo>
                    <a:pt x="110035" y="0"/>
                  </a:lnTo>
                  <a:lnTo>
                    <a:pt x="104149" y="1721"/>
                  </a:lnTo>
                  <a:lnTo>
                    <a:pt x="100226" y="7548"/>
                  </a:lnTo>
                  <a:lnTo>
                    <a:pt x="94704" y="38106"/>
                  </a:lnTo>
                  <a:lnTo>
                    <a:pt x="92838" y="90353"/>
                  </a:lnTo>
                  <a:lnTo>
                    <a:pt x="98059" y="140144"/>
                  </a:lnTo>
                  <a:lnTo>
                    <a:pt x="113721" y="202761"/>
                  </a:lnTo>
                  <a:lnTo>
                    <a:pt x="134518" y="261923"/>
                  </a:lnTo>
                  <a:lnTo>
                    <a:pt x="145021" y="2789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71145" y="1073906"/>
              <a:ext cx="124110" cy="148640"/>
            </a:xfrm>
            <a:custGeom>
              <a:avLst/>
              <a:gdLst/>
              <a:ahLst/>
              <a:cxnLst/>
              <a:rect l="0" t="0" r="0" b="0"/>
              <a:pathLst>
                <a:path w="124110" h="148640">
                  <a:moveTo>
                    <a:pt x="29352" y="73700"/>
                  </a:moveTo>
                  <a:lnTo>
                    <a:pt x="40805" y="122631"/>
                  </a:lnTo>
                  <a:lnTo>
                    <a:pt x="44007" y="137906"/>
                  </a:lnTo>
                  <a:lnTo>
                    <a:pt x="42631" y="145750"/>
                  </a:lnTo>
                  <a:lnTo>
                    <a:pt x="38205" y="148639"/>
                  </a:lnTo>
                  <a:lnTo>
                    <a:pt x="31744" y="148226"/>
                  </a:lnTo>
                  <a:lnTo>
                    <a:pt x="26268" y="144441"/>
                  </a:lnTo>
                  <a:lnTo>
                    <a:pt x="17063" y="130877"/>
                  </a:lnTo>
                  <a:lnTo>
                    <a:pt x="5304" y="103509"/>
                  </a:lnTo>
                  <a:lnTo>
                    <a:pt x="0" y="67584"/>
                  </a:lnTo>
                  <a:lnTo>
                    <a:pt x="4998" y="47195"/>
                  </a:lnTo>
                  <a:lnTo>
                    <a:pt x="16189" y="30334"/>
                  </a:lnTo>
                  <a:lnTo>
                    <a:pt x="32860" y="15042"/>
                  </a:lnTo>
                  <a:lnTo>
                    <a:pt x="55088" y="6685"/>
                  </a:lnTo>
                  <a:lnTo>
                    <a:pt x="90790" y="1981"/>
                  </a:lnTo>
                  <a:lnTo>
                    <a:pt x="12410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63364" y="1105492"/>
              <a:ext cx="110875" cy="126426"/>
            </a:xfrm>
            <a:custGeom>
              <a:avLst/>
              <a:gdLst/>
              <a:ahLst/>
              <a:cxnLst/>
              <a:rect l="0" t="0" r="0" b="0"/>
              <a:pathLst>
                <a:path w="110875" h="126426">
                  <a:moveTo>
                    <a:pt x="5589" y="10528"/>
                  </a:moveTo>
                  <a:lnTo>
                    <a:pt x="0" y="27296"/>
                  </a:lnTo>
                  <a:lnTo>
                    <a:pt x="2113" y="60080"/>
                  </a:lnTo>
                  <a:lnTo>
                    <a:pt x="14478" y="103504"/>
                  </a:lnTo>
                  <a:lnTo>
                    <a:pt x="25527" y="120481"/>
                  </a:lnTo>
                  <a:lnTo>
                    <a:pt x="34089" y="124774"/>
                  </a:lnTo>
                  <a:lnTo>
                    <a:pt x="56080" y="126425"/>
                  </a:lnTo>
                  <a:lnTo>
                    <a:pt x="66156" y="122888"/>
                  </a:lnTo>
                  <a:lnTo>
                    <a:pt x="83591" y="109599"/>
                  </a:lnTo>
                  <a:lnTo>
                    <a:pt x="100970" y="82386"/>
                  </a:lnTo>
                  <a:lnTo>
                    <a:pt x="109570" y="26129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38873" y="979150"/>
              <a:ext cx="166993" cy="263213"/>
            </a:xfrm>
            <a:custGeom>
              <a:avLst/>
              <a:gdLst/>
              <a:ahLst/>
              <a:cxnLst/>
              <a:rect l="0" t="0" r="0" b="0"/>
              <a:pathLst>
                <a:path w="166993" h="263213">
                  <a:moveTo>
                    <a:pt x="9065" y="0"/>
                  </a:moveTo>
                  <a:lnTo>
                    <a:pt x="0" y="58617"/>
                  </a:lnTo>
                  <a:lnTo>
                    <a:pt x="7062" y="118333"/>
                  </a:lnTo>
                  <a:lnTo>
                    <a:pt x="16037" y="179100"/>
                  </a:lnTo>
                  <a:lnTo>
                    <a:pt x="24714" y="240553"/>
                  </a:lnTo>
                  <a:lnTo>
                    <a:pt x="26517" y="243427"/>
                  </a:lnTo>
                  <a:lnTo>
                    <a:pt x="27718" y="240663"/>
                  </a:lnTo>
                  <a:lnTo>
                    <a:pt x="28519" y="234142"/>
                  </a:lnTo>
                  <a:lnTo>
                    <a:pt x="40825" y="208195"/>
                  </a:lnTo>
                  <a:lnTo>
                    <a:pt x="55936" y="194697"/>
                  </a:lnTo>
                  <a:lnTo>
                    <a:pt x="75520" y="185968"/>
                  </a:lnTo>
                  <a:lnTo>
                    <a:pt x="123100" y="174125"/>
                  </a:lnTo>
                  <a:lnTo>
                    <a:pt x="134221" y="168725"/>
                  </a:lnTo>
                  <a:lnTo>
                    <a:pt x="140466" y="161617"/>
                  </a:lnTo>
                  <a:lnTo>
                    <a:pt x="143459" y="153368"/>
                  </a:lnTo>
                  <a:lnTo>
                    <a:pt x="144284" y="144359"/>
                  </a:lnTo>
                  <a:lnTo>
                    <a:pt x="141325" y="136014"/>
                  </a:lnTo>
                  <a:lnTo>
                    <a:pt x="128678" y="120502"/>
                  </a:lnTo>
                  <a:lnTo>
                    <a:pt x="120393" y="116599"/>
                  </a:lnTo>
                  <a:lnTo>
                    <a:pt x="101828" y="115383"/>
                  </a:lnTo>
                  <a:lnTo>
                    <a:pt x="84998" y="121861"/>
                  </a:lnTo>
                  <a:lnTo>
                    <a:pt x="77234" y="126864"/>
                  </a:lnTo>
                  <a:lnTo>
                    <a:pt x="65488" y="141782"/>
                  </a:lnTo>
                  <a:lnTo>
                    <a:pt x="60719" y="150673"/>
                  </a:lnTo>
                  <a:lnTo>
                    <a:pt x="58538" y="173031"/>
                  </a:lnTo>
                  <a:lnTo>
                    <a:pt x="59594" y="185544"/>
                  </a:lnTo>
                  <a:lnTo>
                    <a:pt x="70127" y="208806"/>
                  </a:lnTo>
                  <a:lnTo>
                    <a:pt x="95787" y="238513"/>
                  </a:lnTo>
                  <a:lnTo>
                    <a:pt x="105484" y="246746"/>
                  </a:lnTo>
                  <a:lnTo>
                    <a:pt x="128737" y="255894"/>
                  </a:lnTo>
                  <a:lnTo>
                    <a:pt x="166992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75706" y="1112888"/>
              <a:ext cx="88087" cy="102632"/>
            </a:xfrm>
            <a:custGeom>
              <a:avLst/>
              <a:gdLst/>
              <a:ahLst/>
              <a:cxnLst/>
              <a:rect l="0" t="0" r="0" b="0"/>
              <a:pathLst>
                <a:path w="88087" h="102632">
                  <a:moveTo>
                    <a:pt x="3858" y="55775"/>
                  </a:moveTo>
                  <a:lnTo>
                    <a:pt x="19477" y="102631"/>
                  </a:lnTo>
                  <a:lnTo>
                    <a:pt x="0" y="44199"/>
                  </a:lnTo>
                  <a:lnTo>
                    <a:pt x="116" y="35189"/>
                  </a:lnTo>
                  <a:lnTo>
                    <a:pt x="6485" y="18940"/>
                  </a:lnTo>
                  <a:lnTo>
                    <a:pt x="23353" y="7038"/>
                  </a:lnTo>
                  <a:lnTo>
                    <a:pt x="34402" y="2227"/>
                  </a:lnTo>
                  <a:lnTo>
                    <a:pt x="56038" y="0"/>
                  </a:lnTo>
                  <a:lnTo>
                    <a:pt x="88086" y="31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308342" y="968621"/>
              <a:ext cx="134477" cy="336913"/>
            </a:xfrm>
            <a:custGeom>
              <a:avLst/>
              <a:gdLst/>
              <a:ahLst/>
              <a:cxnLst/>
              <a:rect l="0" t="0" r="0" b="0"/>
              <a:pathLst>
                <a:path w="134477" h="336913">
                  <a:moveTo>
                    <a:pt x="134476" y="0"/>
                  </a:moveTo>
                  <a:lnTo>
                    <a:pt x="103194" y="9576"/>
                  </a:lnTo>
                  <a:lnTo>
                    <a:pt x="64788" y="39404"/>
                  </a:lnTo>
                  <a:lnTo>
                    <a:pt x="30244" y="83650"/>
                  </a:lnTo>
                  <a:lnTo>
                    <a:pt x="9729" y="137450"/>
                  </a:lnTo>
                  <a:lnTo>
                    <a:pt x="0" y="193137"/>
                  </a:lnTo>
                  <a:lnTo>
                    <a:pt x="3904" y="235171"/>
                  </a:lnTo>
                  <a:lnTo>
                    <a:pt x="18059" y="277261"/>
                  </a:lnTo>
                  <a:lnTo>
                    <a:pt x="33602" y="299092"/>
                  </a:lnTo>
                  <a:lnTo>
                    <a:pt x="52209" y="315424"/>
                  </a:lnTo>
                  <a:lnTo>
                    <a:pt x="72176" y="326582"/>
                  </a:lnTo>
                  <a:lnTo>
                    <a:pt x="134476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74404" y="1099903"/>
              <a:ext cx="148491" cy="184879"/>
            </a:xfrm>
            <a:custGeom>
              <a:avLst/>
              <a:gdLst/>
              <a:ahLst/>
              <a:cxnLst/>
              <a:rect l="0" t="0" r="0" b="0"/>
              <a:pathLst>
                <a:path w="148491" h="184879">
                  <a:moveTo>
                    <a:pt x="94756" y="5589"/>
                  </a:moveTo>
                  <a:lnTo>
                    <a:pt x="77989" y="0"/>
                  </a:lnTo>
                  <a:lnTo>
                    <a:pt x="60398" y="375"/>
                  </a:lnTo>
                  <a:lnTo>
                    <a:pt x="40881" y="5611"/>
                  </a:lnTo>
                  <a:lnTo>
                    <a:pt x="20509" y="15737"/>
                  </a:lnTo>
                  <a:lnTo>
                    <a:pt x="14843" y="22883"/>
                  </a:lnTo>
                  <a:lnTo>
                    <a:pt x="12234" y="31156"/>
                  </a:lnTo>
                  <a:lnTo>
                    <a:pt x="11666" y="40181"/>
                  </a:lnTo>
                  <a:lnTo>
                    <a:pt x="17273" y="56448"/>
                  </a:lnTo>
                  <a:lnTo>
                    <a:pt x="28734" y="71477"/>
                  </a:lnTo>
                  <a:lnTo>
                    <a:pt x="45526" y="85955"/>
                  </a:lnTo>
                  <a:lnTo>
                    <a:pt x="80299" y="101671"/>
                  </a:lnTo>
                  <a:lnTo>
                    <a:pt x="130462" y="112565"/>
                  </a:lnTo>
                  <a:lnTo>
                    <a:pt x="144940" y="126833"/>
                  </a:lnTo>
                  <a:lnTo>
                    <a:pt x="148100" y="135552"/>
                  </a:lnTo>
                  <a:lnTo>
                    <a:pt x="148490" y="154597"/>
                  </a:lnTo>
                  <a:lnTo>
                    <a:pt x="138525" y="171640"/>
                  </a:lnTo>
                  <a:lnTo>
                    <a:pt x="130955" y="179461"/>
                  </a:lnTo>
                  <a:lnTo>
                    <a:pt x="121228" y="183505"/>
                  </a:lnTo>
                  <a:lnTo>
                    <a:pt x="97943" y="184878"/>
                  </a:lnTo>
                  <a:lnTo>
                    <a:pt x="39970" y="175058"/>
                  </a:lnTo>
                  <a:lnTo>
                    <a:pt x="0" y="152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58673" y="1031792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3" y="166667"/>
                  </a:lnTo>
                  <a:lnTo>
                    <a:pt x="24749" y="227114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74445" y="1126549"/>
              <a:ext cx="189514" cy="8384"/>
            </a:xfrm>
            <a:custGeom>
              <a:avLst/>
              <a:gdLst/>
              <a:ahLst/>
              <a:cxnLst/>
              <a:rect l="0" t="0" r="0" b="0"/>
              <a:pathLst>
                <a:path w="189514" h="8384">
                  <a:moveTo>
                    <a:pt x="189513" y="0"/>
                  </a:moveTo>
                  <a:lnTo>
                    <a:pt x="127420" y="5589"/>
                  </a:lnTo>
                  <a:lnTo>
                    <a:pt x="77205" y="8383"/>
                  </a:lnTo>
                  <a:lnTo>
                    <a:pt x="32278" y="2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16601" y="1168663"/>
              <a:ext cx="84229" cy="107882"/>
            </a:xfrm>
            <a:custGeom>
              <a:avLst/>
              <a:gdLst/>
              <a:ahLst/>
              <a:cxnLst/>
              <a:rect l="0" t="0" r="0" b="0"/>
              <a:pathLst>
                <a:path w="84229" h="107882">
                  <a:moveTo>
                    <a:pt x="0" y="52642"/>
                  </a:moveTo>
                  <a:lnTo>
                    <a:pt x="14572" y="95334"/>
                  </a:lnTo>
                  <a:lnTo>
                    <a:pt x="20243" y="105670"/>
                  </a:lnTo>
                  <a:lnTo>
                    <a:pt x="22854" y="107881"/>
                  </a:lnTo>
                  <a:lnTo>
                    <a:pt x="23425" y="104676"/>
                  </a:lnTo>
                  <a:lnTo>
                    <a:pt x="16051" y="48545"/>
                  </a:lnTo>
                  <a:lnTo>
                    <a:pt x="17719" y="35873"/>
                  </a:lnTo>
                  <a:lnTo>
                    <a:pt x="22341" y="26255"/>
                  </a:lnTo>
                  <a:lnTo>
                    <a:pt x="36835" y="12449"/>
                  </a:lnTo>
                  <a:lnTo>
                    <a:pt x="54975" y="553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081734" y="1166694"/>
              <a:ext cx="182308" cy="128312"/>
            </a:xfrm>
            <a:custGeom>
              <a:avLst/>
              <a:gdLst/>
              <a:ahLst/>
              <a:cxnLst/>
              <a:rect l="0" t="0" r="0" b="0"/>
              <a:pathLst>
                <a:path w="182308" h="128312">
                  <a:moveTo>
                    <a:pt x="98079" y="33554"/>
                  </a:moveTo>
                  <a:lnTo>
                    <a:pt x="86900" y="16787"/>
                  </a:lnTo>
                  <a:lnTo>
                    <a:pt x="72053" y="5435"/>
                  </a:lnTo>
                  <a:lnTo>
                    <a:pt x="63181" y="770"/>
                  </a:lnTo>
                  <a:lnTo>
                    <a:pt x="54927" y="0"/>
                  </a:lnTo>
                  <a:lnTo>
                    <a:pt x="39516" y="5383"/>
                  </a:lnTo>
                  <a:lnTo>
                    <a:pt x="17686" y="27157"/>
                  </a:lnTo>
                  <a:lnTo>
                    <a:pt x="1989" y="55835"/>
                  </a:lnTo>
                  <a:lnTo>
                    <a:pt x="0" y="76212"/>
                  </a:lnTo>
                  <a:lnTo>
                    <a:pt x="1107" y="86559"/>
                  </a:lnTo>
                  <a:lnTo>
                    <a:pt x="11697" y="104295"/>
                  </a:lnTo>
                  <a:lnTo>
                    <a:pt x="19433" y="112300"/>
                  </a:lnTo>
                  <a:lnTo>
                    <a:pt x="28101" y="116467"/>
                  </a:lnTo>
                  <a:lnTo>
                    <a:pt x="47091" y="117978"/>
                  </a:lnTo>
                  <a:lnTo>
                    <a:pt x="64109" y="111630"/>
                  </a:lnTo>
                  <a:lnTo>
                    <a:pt x="71922" y="106662"/>
                  </a:lnTo>
                  <a:lnTo>
                    <a:pt x="83724" y="88663"/>
                  </a:lnTo>
                  <a:lnTo>
                    <a:pt x="88509" y="77313"/>
                  </a:lnTo>
                  <a:lnTo>
                    <a:pt x="94039" y="73255"/>
                  </a:lnTo>
                  <a:lnTo>
                    <a:pt x="100065" y="74060"/>
                  </a:lnTo>
                  <a:lnTo>
                    <a:pt x="160374" y="119300"/>
                  </a:lnTo>
                  <a:lnTo>
                    <a:pt x="182307" y="128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16683" y="1200248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264041" y="111602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79855" y="1156165"/>
              <a:ext cx="171873" cy="275639"/>
            </a:xfrm>
            <a:custGeom>
              <a:avLst/>
              <a:gdLst/>
              <a:ahLst/>
              <a:cxnLst/>
              <a:rect l="0" t="0" r="0" b="0"/>
              <a:pathLst>
                <a:path w="171873" h="275639">
                  <a:moveTo>
                    <a:pt x="115813" y="33555"/>
                  </a:moveTo>
                  <a:lnTo>
                    <a:pt x="104635" y="16787"/>
                  </a:lnTo>
                  <a:lnTo>
                    <a:pt x="89788" y="5435"/>
                  </a:lnTo>
                  <a:lnTo>
                    <a:pt x="80916" y="771"/>
                  </a:lnTo>
                  <a:lnTo>
                    <a:pt x="71491" y="0"/>
                  </a:lnTo>
                  <a:lnTo>
                    <a:pt x="51660" y="5384"/>
                  </a:lnTo>
                  <a:lnTo>
                    <a:pt x="43799" y="12434"/>
                  </a:lnTo>
                  <a:lnTo>
                    <a:pt x="31944" y="32747"/>
                  </a:lnTo>
                  <a:lnTo>
                    <a:pt x="29015" y="54253"/>
                  </a:lnTo>
                  <a:lnTo>
                    <a:pt x="29871" y="64901"/>
                  </a:lnTo>
                  <a:lnTo>
                    <a:pt x="33952" y="73169"/>
                  </a:lnTo>
                  <a:lnTo>
                    <a:pt x="47845" y="85476"/>
                  </a:lnTo>
                  <a:lnTo>
                    <a:pt x="68837" y="88606"/>
                  </a:lnTo>
                  <a:lnTo>
                    <a:pt x="80987" y="87803"/>
                  </a:lnTo>
                  <a:lnTo>
                    <a:pt x="90256" y="83759"/>
                  </a:lnTo>
                  <a:lnTo>
                    <a:pt x="103674" y="69906"/>
                  </a:lnTo>
                  <a:lnTo>
                    <a:pt x="108890" y="69487"/>
                  </a:lnTo>
                  <a:lnTo>
                    <a:pt x="113538" y="73887"/>
                  </a:lnTo>
                  <a:lnTo>
                    <a:pt x="140297" y="128510"/>
                  </a:lnTo>
                  <a:lnTo>
                    <a:pt x="157218" y="189788"/>
                  </a:lnTo>
                  <a:lnTo>
                    <a:pt x="171825" y="241710"/>
                  </a:lnTo>
                  <a:lnTo>
                    <a:pt x="171872" y="251874"/>
                  </a:lnTo>
                  <a:lnTo>
                    <a:pt x="165684" y="269406"/>
                  </a:lnTo>
                  <a:lnTo>
                    <a:pt x="159589" y="273847"/>
                  </a:lnTo>
                  <a:lnTo>
                    <a:pt x="152016" y="275638"/>
                  </a:lnTo>
                  <a:lnTo>
                    <a:pt x="94931" y="268465"/>
                  </a:lnTo>
                  <a:lnTo>
                    <a:pt x="36472" y="265830"/>
                  </a:lnTo>
                  <a:lnTo>
                    <a:pt x="0" y="265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569367" y="1073906"/>
              <a:ext cx="129845" cy="231628"/>
            </a:xfrm>
            <a:custGeom>
              <a:avLst/>
              <a:gdLst/>
              <a:ahLst/>
              <a:cxnLst/>
              <a:rect l="0" t="0" r="0" b="0"/>
              <a:pathLst>
                <a:path w="129845" h="231628">
                  <a:moveTo>
                    <a:pt x="0" y="0"/>
                  </a:moveTo>
                  <a:lnTo>
                    <a:pt x="0" y="58617"/>
                  </a:lnTo>
                  <a:lnTo>
                    <a:pt x="7236" y="120027"/>
                  </a:lnTo>
                  <a:lnTo>
                    <a:pt x="12998" y="175311"/>
                  </a:lnTo>
                  <a:lnTo>
                    <a:pt x="15684" y="187064"/>
                  </a:lnTo>
                  <a:lnTo>
                    <a:pt x="17475" y="190220"/>
                  </a:lnTo>
                  <a:lnTo>
                    <a:pt x="18669" y="187645"/>
                  </a:lnTo>
                  <a:lnTo>
                    <a:pt x="19465" y="181249"/>
                  </a:lnTo>
                  <a:lnTo>
                    <a:pt x="31764" y="155479"/>
                  </a:lnTo>
                  <a:lnTo>
                    <a:pt x="50226" y="131206"/>
                  </a:lnTo>
                  <a:lnTo>
                    <a:pt x="58050" y="128415"/>
                  </a:lnTo>
                  <a:lnTo>
                    <a:pt x="76103" y="131553"/>
                  </a:lnTo>
                  <a:lnTo>
                    <a:pt x="83491" y="136835"/>
                  </a:lnTo>
                  <a:lnTo>
                    <a:pt x="118859" y="183199"/>
                  </a:lnTo>
                  <a:lnTo>
                    <a:pt x="128086" y="201915"/>
                  </a:lnTo>
                  <a:lnTo>
                    <a:pt x="129844" y="209479"/>
                  </a:lnTo>
                  <a:lnTo>
                    <a:pt x="126342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69409" y="1052849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3119" y="48931"/>
                  </a:lnTo>
                  <a:lnTo>
                    <a:pt x="9065" y="108062"/>
                  </a:lnTo>
                  <a:lnTo>
                    <a:pt x="11409" y="163632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706238" y="111602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1297" y="16789"/>
                  </a:lnTo>
                  <a:lnTo>
                    <a:pt x="2612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95751" y="1132533"/>
              <a:ext cx="147422" cy="162473"/>
            </a:xfrm>
            <a:custGeom>
              <a:avLst/>
              <a:gdLst/>
              <a:ahLst/>
              <a:cxnLst/>
              <a:rect l="0" t="0" r="0" b="0"/>
              <a:pathLst>
                <a:path w="147422" h="162473">
                  <a:moveTo>
                    <a:pt x="0" y="67715"/>
                  </a:moveTo>
                  <a:lnTo>
                    <a:pt x="11178" y="78894"/>
                  </a:lnTo>
                  <a:lnTo>
                    <a:pt x="29145" y="84382"/>
                  </a:lnTo>
                  <a:lnTo>
                    <a:pt x="91142" y="87024"/>
                  </a:lnTo>
                  <a:lnTo>
                    <a:pt x="114207" y="82926"/>
                  </a:lnTo>
                  <a:lnTo>
                    <a:pt x="141334" y="68453"/>
                  </a:lnTo>
                  <a:lnTo>
                    <a:pt x="145695" y="61188"/>
                  </a:lnTo>
                  <a:lnTo>
                    <a:pt x="147421" y="43757"/>
                  </a:lnTo>
                  <a:lnTo>
                    <a:pt x="136227" y="14213"/>
                  </a:lnTo>
                  <a:lnTo>
                    <a:pt x="128253" y="7481"/>
                  </a:lnTo>
                  <a:lnTo>
                    <a:pt x="106914" y="0"/>
                  </a:lnTo>
                  <a:lnTo>
                    <a:pt x="68593" y="1378"/>
                  </a:lnTo>
                  <a:lnTo>
                    <a:pt x="47643" y="9376"/>
                  </a:lnTo>
                  <a:lnTo>
                    <a:pt x="38781" y="14785"/>
                  </a:lnTo>
                  <a:lnTo>
                    <a:pt x="25815" y="30153"/>
                  </a:lnTo>
                  <a:lnTo>
                    <a:pt x="17322" y="49851"/>
                  </a:lnTo>
                  <a:lnTo>
                    <a:pt x="13548" y="74203"/>
                  </a:lnTo>
                  <a:lnTo>
                    <a:pt x="18109" y="97505"/>
                  </a:lnTo>
                  <a:lnTo>
                    <a:pt x="33831" y="127235"/>
                  </a:lnTo>
                  <a:lnTo>
                    <a:pt x="47791" y="142131"/>
                  </a:lnTo>
                  <a:lnTo>
                    <a:pt x="65694" y="152652"/>
                  </a:lnTo>
                  <a:lnTo>
                    <a:pt x="115814" y="1624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089855" y="1037778"/>
              <a:ext cx="153337" cy="268524"/>
            </a:xfrm>
            <a:custGeom>
              <a:avLst/>
              <a:gdLst/>
              <a:ahLst/>
              <a:cxnLst/>
              <a:rect l="0" t="0" r="0" b="0"/>
              <a:pathLst>
                <a:path w="153337" h="268524">
                  <a:moveTo>
                    <a:pt x="58580" y="215113"/>
                  </a:moveTo>
                  <a:lnTo>
                    <a:pt x="69758" y="203934"/>
                  </a:lnTo>
                  <a:lnTo>
                    <a:pt x="75247" y="185968"/>
                  </a:lnTo>
                  <a:lnTo>
                    <a:pt x="76710" y="174626"/>
                  </a:lnTo>
                  <a:lnTo>
                    <a:pt x="74176" y="165895"/>
                  </a:lnTo>
                  <a:lnTo>
                    <a:pt x="68978" y="158904"/>
                  </a:lnTo>
                  <a:lnTo>
                    <a:pt x="62002" y="153074"/>
                  </a:lnTo>
                  <a:lnTo>
                    <a:pt x="53843" y="150357"/>
                  </a:lnTo>
                  <a:lnTo>
                    <a:pt x="35417" y="150457"/>
                  </a:lnTo>
                  <a:lnTo>
                    <a:pt x="18650" y="157521"/>
                  </a:lnTo>
                  <a:lnTo>
                    <a:pt x="10903" y="162680"/>
                  </a:lnTo>
                  <a:lnTo>
                    <a:pt x="5738" y="170799"/>
                  </a:lnTo>
                  <a:lnTo>
                    <a:pt x="0" y="192298"/>
                  </a:lnTo>
                  <a:lnTo>
                    <a:pt x="2358" y="225120"/>
                  </a:lnTo>
                  <a:lnTo>
                    <a:pt x="13705" y="243347"/>
                  </a:lnTo>
                  <a:lnTo>
                    <a:pt x="30447" y="258077"/>
                  </a:lnTo>
                  <a:lnTo>
                    <a:pt x="49586" y="268523"/>
                  </a:lnTo>
                  <a:lnTo>
                    <a:pt x="58433" y="268267"/>
                  </a:lnTo>
                  <a:lnTo>
                    <a:pt x="66671" y="264587"/>
                  </a:lnTo>
                  <a:lnTo>
                    <a:pt x="80893" y="251139"/>
                  </a:lnTo>
                  <a:lnTo>
                    <a:pt x="103445" y="203783"/>
                  </a:lnTo>
                  <a:lnTo>
                    <a:pt x="113318" y="140383"/>
                  </a:lnTo>
                  <a:lnTo>
                    <a:pt x="116833" y="112880"/>
                  </a:lnTo>
                  <a:lnTo>
                    <a:pt x="109558" y="57095"/>
                  </a:lnTo>
                  <a:lnTo>
                    <a:pt x="96856" y="6605"/>
                  </a:lnTo>
                  <a:lnTo>
                    <a:pt x="92286" y="1238"/>
                  </a:lnTo>
                  <a:lnTo>
                    <a:pt x="86900" y="0"/>
                  </a:lnTo>
                  <a:lnTo>
                    <a:pt x="80969" y="1514"/>
                  </a:lnTo>
                  <a:lnTo>
                    <a:pt x="77016" y="8373"/>
                  </a:lnTo>
                  <a:lnTo>
                    <a:pt x="70670" y="58288"/>
                  </a:lnTo>
                  <a:lnTo>
                    <a:pt x="75006" y="119144"/>
                  </a:lnTo>
                  <a:lnTo>
                    <a:pt x="79892" y="177915"/>
                  </a:lnTo>
                  <a:lnTo>
                    <a:pt x="84820" y="202090"/>
                  </a:lnTo>
                  <a:lnTo>
                    <a:pt x="90111" y="207601"/>
                  </a:lnTo>
                  <a:lnTo>
                    <a:pt x="97148" y="208935"/>
                  </a:lnTo>
                  <a:lnTo>
                    <a:pt x="153336" y="2045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232663" y="1156549"/>
              <a:ext cx="172099" cy="297398"/>
            </a:xfrm>
            <a:custGeom>
              <a:avLst/>
              <a:gdLst/>
              <a:ahLst/>
              <a:cxnLst/>
              <a:rect l="0" t="0" r="0" b="0"/>
              <a:pathLst>
                <a:path w="172099" h="297398">
                  <a:moveTo>
                    <a:pt x="105285" y="64756"/>
                  </a:moveTo>
                  <a:lnTo>
                    <a:pt x="116463" y="53578"/>
                  </a:lnTo>
                  <a:lnTo>
                    <a:pt x="118586" y="45606"/>
                  </a:lnTo>
                  <a:lnTo>
                    <a:pt x="117826" y="24269"/>
                  </a:lnTo>
                  <a:lnTo>
                    <a:pt x="113645" y="15538"/>
                  </a:lnTo>
                  <a:lnTo>
                    <a:pt x="99642" y="2717"/>
                  </a:lnTo>
                  <a:lnTo>
                    <a:pt x="90994" y="0"/>
                  </a:lnTo>
                  <a:lnTo>
                    <a:pt x="72027" y="101"/>
                  </a:lnTo>
                  <a:lnTo>
                    <a:pt x="55019" y="7165"/>
                  </a:lnTo>
                  <a:lnTo>
                    <a:pt x="39661" y="19273"/>
                  </a:lnTo>
                  <a:lnTo>
                    <a:pt x="25036" y="36353"/>
                  </a:lnTo>
                  <a:lnTo>
                    <a:pt x="16977" y="58761"/>
                  </a:lnTo>
                  <a:lnTo>
                    <a:pt x="14827" y="71288"/>
                  </a:lnTo>
                  <a:lnTo>
                    <a:pt x="18678" y="94566"/>
                  </a:lnTo>
                  <a:lnTo>
                    <a:pt x="22980" y="105686"/>
                  </a:lnTo>
                  <a:lnTo>
                    <a:pt x="30528" y="113100"/>
                  </a:lnTo>
                  <a:lnTo>
                    <a:pt x="51393" y="121337"/>
                  </a:lnTo>
                  <a:lnTo>
                    <a:pt x="61168" y="121194"/>
                  </a:lnTo>
                  <a:lnTo>
                    <a:pt x="78269" y="114796"/>
                  </a:lnTo>
                  <a:lnTo>
                    <a:pt x="90548" y="101034"/>
                  </a:lnTo>
                  <a:lnTo>
                    <a:pt x="107963" y="63603"/>
                  </a:lnTo>
                  <a:lnTo>
                    <a:pt x="110580" y="61648"/>
                  </a:lnTo>
                  <a:lnTo>
                    <a:pt x="112324" y="65024"/>
                  </a:lnTo>
                  <a:lnTo>
                    <a:pt x="121019" y="92132"/>
                  </a:lnTo>
                  <a:lnTo>
                    <a:pt x="139328" y="143213"/>
                  </a:lnTo>
                  <a:lnTo>
                    <a:pt x="161446" y="198364"/>
                  </a:lnTo>
                  <a:lnTo>
                    <a:pt x="172098" y="240304"/>
                  </a:lnTo>
                  <a:lnTo>
                    <a:pt x="170855" y="268340"/>
                  </a:lnTo>
                  <a:lnTo>
                    <a:pt x="166546" y="278857"/>
                  </a:lnTo>
                  <a:lnTo>
                    <a:pt x="152399" y="293663"/>
                  </a:lnTo>
                  <a:lnTo>
                    <a:pt x="143713" y="296910"/>
                  </a:lnTo>
                  <a:lnTo>
                    <a:pt x="124704" y="297397"/>
                  </a:lnTo>
                  <a:lnTo>
                    <a:pt x="65150" y="285064"/>
                  </a:lnTo>
                  <a:lnTo>
                    <a:pt x="9533" y="267848"/>
                  </a:lnTo>
                  <a:lnTo>
                    <a:pt x="0" y="26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90006" y="1134559"/>
              <a:ext cx="169041" cy="164964"/>
            </a:xfrm>
            <a:custGeom>
              <a:avLst/>
              <a:gdLst/>
              <a:ahLst/>
              <a:cxnLst/>
              <a:rect l="0" t="0" r="0" b="0"/>
              <a:pathLst>
                <a:path w="169041" h="164964">
                  <a:moveTo>
                    <a:pt x="42698" y="86746"/>
                  </a:moveTo>
                  <a:lnTo>
                    <a:pt x="80176" y="95079"/>
                  </a:lnTo>
                  <a:lnTo>
                    <a:pt x="92250" y="95811"/>
                  </a:lnTo>
                  <a:lnTo>
                    <a:pt x="102639" y="92790"/>
                  </a:lnTo>
                  <a:lnTo>
                    <a:pt x="120421" y="80073"/>
                  </a:lnTo>
                  <a:lnTo>
                    <a:pt x="124929" y="71769"/>
                  </a:lnTo>
                  <a:lnTo>
                    <a:pt x="126819" y="53184"/>
                  </a:lnTo>
                  <a:lnTo>
                    <a:pt x="115716" y="22989"/>
                  </a:lnTo>
                  <a:lnTo>
                    <a:pt x="97767" y="8497"/>
                  </a:lnTo>
                  <a:lnTo>
                    <a:pt x="86430" y="2995"/>
                  </a:lnTo>
                  <a:lnTo>
                    <a:pt x="64475" y="0"/>
                  </a:lnTo>
                  <a:lnTo>
                    <a:pt x="44188" y="3739"/>
                  </a:lnTo>
                  <a:lnTo>
                    <a:pt x="19613" y="18998"/>
                  </a:lnTo>
                  <a:lnTo>
                    <a:pt x="4752" y="31679"/>
                  </a:lnTo>
                  <a:lnTo>
                    <a:pt x="1023" y="40676"/>
                  </a:lnTo>
                  <a:lnTo>
                    <a:pt x="0" y="63151"/>
                  </a:lnTo>
                  <a:lnTo>
                    <a:pt x="6001" y="96523"/>
                  </a:lnTo>
                  <a:lnTo>
                    <a:pt x="20777" y="123048"/>
                  </a:lnTo>
                  <a:lnTo>
                    <a:pt x="36465" y="135246"/>
                  </a:lnTo>
                  <a:lnTo>
                    <a:pt x="95718" y="160082"/>
                  </a:lnTo>
                  <a:lnTo>
                    <a:pt x="116566" y="164963"/>
                  </a:lnTo>
                  <a:lnTo>
                    <a:pt x="169040" y="1604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53761" y="979150"/>
              <a:ext cx="211721" cy="357970"/>
            </a:xfrm>
            <a:custGeom>
              <a:avLst/>
              <a:gdLst/>
              <a:ahLst/>
              <a:cxnLst/>
              <a:rect l="0" t="0" r="0" b="0"/>
              <a:pathLst>
                <a:path w="211721" h="357970">
                  <a:moveTo>
                    <a:pt x="0" y="0"/>
                  </a:moveTo>
                  <a:lnTo>
                    <a:pt x="58617" y="29308"/>
                  </a:lnTo>
                  <a:lnTo>
                    <a:pt x="116878" y="70298"/>
                  </a:lnTo>
                  <a:lnTo>
                    <a:pt x="164424" y="112313"/>
                  </a:lnTo>
                  <a:lnTo>
                    <a:pt x="199973" y="170306"/>
                  </a:lnTo>
                  <a:lnTo>
                    <a:pt x="207015" y="183727"/>
                  </a:lnTo>
                  <a:lnTo>
                    <a:pt x="211720" y="211118"/>
                  </a:lnTo>
                  <a:lnTo>
                    <a:pt x="205208" y="261241"/>
                  </a:lnTo>
                  <a:lnTo>
                    <a:pt x="184805" y="294214"/>
                  </a:lnTo>
                  <a:lnTo>
                    <a:pt x="125113" y="348165"/>
                  </a:lnTo>
                  <a:lnTo>
                    <a:pt x="105285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6193087" y="902398"/>
            <a:ext cx="2692315" cy="441510"/>
            <a:chOff x="6193087" y="902398"/>
            <a:chExt cx="2692315" cy="441510"/>
          </a:xfrm>
        </p:grpSpPr>
        <p:sp>
          <p:nvSpPr>
            <p:cNvPr id="85" name="Freeform 84"/>
            <p:cNvSpPr/>
            <p:nvPr/>
          </p:nvSpPr>
          <p:spPr>
            <a:xfrm>
              <a:off x="6193087" y="1089482"/>
              <a:ext cx="187183" cy="213041"/>
            </a:xfrm>
            <a:custGeom>
              <a:avLst/>
              <a:gdLst/>
              <a:ahLst/>
              <a:cxnLst/>
              <a:rect l="0" t="0" r="0" b="0"/>
              <a:pathLst>
                <a:path w="187183" h="213041">
                  <a:moveTo>
                    <a:pt x="102954" y="89709"/>
                  </a:moveTo>
                  <a:lnTo>
                    <a:pt x="108543" y="72942"/>
                  </a:lnTo>
                  <a:lnTo>
                    <a:pt x="106430" y="40157"/>
                  </a:lnTo>
                  <a:lnTo>
                    <a:pt x="98260" y="20503"/>
                  </a:lnTo>
                  <a:lnTo>
                    <a:pt x="92806" y="11986"/>
                  </a:lnTo>
                  <a:lnTo>
                    <a:pt x="84490" y="6308"/>
                  </a:lnTo>
                  <a:lnTo>
                    <a:pt x="62773" y="0"/>
                  </a:lnTo>
                  <a:lnTo>
                    <a:pt x="52770" y="657"/>
                  </a:lnTo>
                  <a:lnTo>
                    <a:pt x="35416" y="7627"/>
                  </a:lnTo>
                  <a:lnTo>
                    <a:pt x="23025" y="21643"/>
                  </a:lnTo>
                  <a:lnTo>
                    <a:pt x="5537" y="59236"/>
                  </a:lnTo>
                  <a:lnTo>
                    <a:pt x="0" y="101217"/>
                  </a:lnTo>
                  <a:lnTo>
                    <a:pt x="6535" y="158230"/>
                  </a:lnTo>
                  <a:lnTo>
                    <a:pt x="12528" y="182164"/>
                  </a:lnTo>
                  <a:lnTo>
                    <a:pt x="25330" y="201380"/>
                  </a:lnTo>
                  <a:lnTo>
                    <a:pt x="33657" y="209780"/>
                  </a:lnTo>
                  <a:lnTo>
                    <a:pt x="42718" y="213040"/>
                  </a:lnTo>
                  <a:lnTo>
                    <a:pt x="52268" y="212874"/>
                  </a:lnTo>
                  <a:lnTo>
                    <a:pt x="62145" y="210424"/>
                  </a:lnTo>
                  <a:lnTo>
                    <a:pt x="79357" y="195223"/>
                  </a:lnTo>
                  <a:lnTo>
                    <a:pt x="103882" y="152925"/>
                  </a:lnTo>
                  <a:lnTo>
                    <a:pt x="111586" y="102370"/>
                  </a:lnTo>
                  <a:lnTo>
                    <a:pt x="112920" y="70584"/>
                  </a:lnTo>
                  <a:lnTo>
                    <a:pt x="118998" y="103034"/>
                  </a:lnTo>
                  <a:lnTo>
                    <a:pt x="139832" y="141734"/>
                  </a:lnTo>
                  <a:lnTo>
                    <a:pt x="152880" y="158065"/>
                  </a:lnTo>
                  <a:lnTo>
                    <a:pt x="166477" y="166883"/>
                  </a:lnTo>
                  <a:lnTo>
                    <a:pt x="187182" y="1739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413318" y="1145255"/>
              <a:ext cx="139645" cy="107637"/>
            </a:xfrm>
            <a:custGeom>
              <a:avLst/>
              <a:gdLst/>
              <a:ahLst/>
              <a:cxnLst/>
              <a:rect l="0" t="0" r="0" b="0"/>
              <a:pathLst>
                <a:path w="139645" h="107637">
                  <a:moveTo>
                    <a:pt x="9065" y="33936"/>
                  </a:moveTo>
                  <a:lnTo>
                    <a:pt x="9065" y="92553"/>
                  </a:lnTo>
                  <a:lnTo>
                    <a:pt x="7895" y="96411"/>
                  </a:lnTo>
                  <a:lnTo>
                    <a:pt x="5946" y="94303"/>
                  </a:lnTo>
                  <a:lnTo>
                    <a:pt x="1830" y="79483"/>
                  </a:lnTo>
                  <a:lnTo>
                    <a:pt x="0" y="57299"/>
                  </a:lnTo>
                  <a:lnTo>
                    <a:pt x="5426" y="34961"/>
                  </a:lnTo>
                  <a:lnTo>
                    <a:pt x="10149" y="24091"/>
                  </a:lnTo>
                  <a:lnTo>
                    <a:pt x="24755" y="8894"/>
                  </a:lnTo>
                  <a:lnTo>
                    <a:pt x="33563" y="3203"/>
                  </a:lnTo>
                  <a:lnTo>
                    <a:pt x="52708" y="0"/>
                  </a:lnTo>
                  <a:lnTo>
                    <a:pt x="62727" y="784"/>
                  </a:lnTo>
                  <a:lnTo>
                    <a:pt x="80098" y="7893"/>
                  </a:lnTo>
                  <a:lnTo>
                    <a:pt x="110314" y="31522"/>
                  </a:lnTo>
                  <a:lnTo>
                    <a:pt x="126152" y="57397"/>
                  </a:lnTo>
                  <a:lnTo>
                    <a:pt x="139644" y="94073"/>
                  </a:lnTo>
                  <a:lnTo>
                    <a:pt x="139402" y="98594"/>
                  </a:lnTo>
                  <a:lnTo>
                    <a:pt x="135407" y="1076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15212" y="902398"/>
              <a:ext cx="123027" cy="361536"/>
            </a:xfrm>
            <a:custGeom>
              <a:avLst/>
              <a:gdLst/>
              <a:ahLst/>
              <a:cxnLst/>
              <a:rect l="0" t="0" r="0" b="0"/>
              <a:pathLst>
                <a:path w="123027" h="361536">
                  <a:moveTo>
                    <a:pt x="91441" y="308379"/>
                  </a:moveTo>
                  <a:lnTo>
                    <a:pt x="88321" y="265687"/>
                  </a:lnTo>
                  <a:lnTo>
                    <a:pt x="85851" y="255351"/>
                  </a:lnTo>
                  <a:lnTo>
                    <a:pt x="79525" y="248461"/>
                  </a:lnTo>
                  <a:lnTo>
                    <a:pt x="60019" y="240804"/>
                  </a:lnTo>
                  <a:lnTo>
                    <a:pt x="38871" y="243641"/>
                  </a:lnTo>
                  <a:lnTo>
                    <a:pt x="28318" y="247672"/>
                  </a:lnTo>
                  <a:lnTo>
                    <a:pt x="13473" y="261511"/>
                  </a:lnTo>
                  <a:lnTo>
                    <a:pt x="7876" y="270115"/>
                  </a:lnTo>
                  <a:lnTo>
                    <a:pt x="0" y="304580"/>
                  </a:lnTo>
                  <a:lnTo>
                    <a:pt x="3256" y="338839"/>
                  </a:lnTo>
                  <a:lnTo>
                    <a:pt x="8084" y="347403"/>
                  </a:lnTo>
                  <a:lnTo>
                    <a:pt x="22808" y="360038"/>
                  </a:lnTo>
                  <a:lnTo>
                    <a:pt x="30478" y="361535"/>
                  </a:lnTo>
                  <a:lnTo>
                    <a:pt x="37930" y="360194"/>
                  </a:lnTo>
                  <a:lnTo>
                    <a:pt x="52450" y="352465"/>
                  </a:lnTo>
                  <a:lnTo>
                    <a:pt x="66703" y="341231"/>
                  </a:lnTo>
                  <a:lnTo>
                    <a:pt x="82291" y="316163"/>
                  </a:lnTo>
                  <a:lnTo>
                    <a:pt x="101689" y="262784"/>
                  </a:lnTo>
                  <a:lnTo>
                    <a:pt x="110363" y="209425"/>
                  </a:lnTo>
                  <a:lnTo>
                    <a:pt x="112076" y="146589"/>
                  </a:lnTo>
                  <a:lnTo>
                    <a:pt x="112415" y="87904"/>
                  </a:lnTo>
                  <a:lnTo>
                    <a:pt x="106892" y="31251"/>
                  </a:lnTo>
                  <a:lnTo>
                    <a:pt x="97918" y="9346"/>
                  </a:lnTo>
                  <a:lnTo>
                    <a:pt x="92249" y="229"/>
                  </a:lnTo>
                  <a:lnTo>
                    <a:pt x="88471" y="0"/>
                  </a:lnTo>
                  <a:lnTo>
                    <a:pt x="85951" y="5697"/>
                  </a:lnTo>
                  <a:lnTo>
                    <a:pt x="81907" y="62456"/>
                  </a:lnTo>
                  <a:lnTo>
                    <a:pt x="81109" y="125617"/>
                  </a:lnTo>
                  <a:lnTo>
                    <a:pt x="84071" y="186966"/>
                  </a:lnTo>
                  <a:lnTo>
                    <a:pt x="89985" y="239163"/>
                  </a:lnTo>
                  <a:lnTo>
                    <a:pt x="96599" y="275002"/>
                  </a:lnTo>
                  <a:lnTo>
                    <a:pt x="123026" y="3189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040282" y="1097612"/>
              <a:ext cx="150683" cy="166249"/>
            </a:xfrm>
            <a:custGeom>
              <a:avLst/>
              <a:gdLst/>
              <a:ahLst/>
              <a:cxnLst/>
              <a:rect l="0" t="0" r="0" b="0"/>
              <a:pathLst>
                <a:path w="150683" h="166249">
                  <a:moveTo>
                    <a:pt x="98039" y="71051"/>
                  </a:moveTo>
                  <a:lnTo>
                    <a:pt x="92450" y="12434"/>
                  </a:lnTo>
                  <a:lnTo>
                    <a:pt x="86124" y="5067"/>
                  </a:lnTo>
                  <a:lnTo>
                    <a:pt x="77227" y="1325"/>
                  </a:lnTo>
                  <a:lnTo>
                    <a:pt x="66617" y="0"/>
                  </a:lnTo>
                  <a:lnTo>
                    <a:pt x="48589" y="4768"/>
                  </a:lnTo>
                  <a:lnTo>
                    <a:pt x="40506" y="9315"/>
                  </a:lnTo>
                  <a:lnTo>
                    <a:pt x="17952" y="38071"/>
                  </a:lnTo>
                  <a:lnTo>
                    <a:pt x="2040" y="70638"/>
                  </a:lnTo>
                  <a:lnTo>
                    <a:pt x="0" y="95044"/>
                  </a:lnTo>
                  <a:lnTo>
                    <a:pt x="8224" y="143250"/>
                  </a:lnTo>
                  <a:lnTo>
                    <a:pt x="13595" y="151939"/>
                  </a:lnTo>
                  <a:lnTo>
                    <a:pt x="28923" y="164713"/>
                  </a:lnTo>
                  <a:lnTo>
                    <a:pt x="37924" y="166248"/>
                  </a:lnTo>
                  <a:lnTo>
                    <a:pt x="57283" y="161714"/>
                  </a:lnTo>
                  <a:lnTo>
                    <a:pt x="71347" y="148780"/>
                  </a:lnTo>
                  <a:lnTo>
                    <a:pt x="89907" y="111881"/>
                  </a:lnTo>
                  <a:lnTo>
                    <a:pt x="96433" y="71750"/>
                  </a:lnTo>
                  <a:lnTo>
                    <a:pt x="103960" y="96059"/>
                  </a:lnTo>
                  <a:lnTo>
                    <a:pt x="132744" y="135695"/>
                  </a:lnTo>
                  <a:lnTo>
                    <a:pt x="150682" y="1552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26920" y="1070644"/>
              <a:ext cx="122014" cy="161757"/>
            </a:xfrm>
            <a:custGeom>
              <a:avLst/>
              <a:gdLst/>
              <a:ahLst/>
              <a:cxnLst/>
              <a:rect l="0" t="0" r="0" b="0"/>
              <a:pathLst>
                <a:path w="122014" h="161757">
                  <a:moveTo>
                    <a:pt x="122013" y="34848"/>
                  </a:moveTo>
                  <a:lnTo>
                    <a:pt x="116423" y="18080"/>
                  </a:lnTo>
                  <a:lnTo>
                    <a:pt x="104321" y="6728"/>
                  </a:lnTo>
                  <a:lnTo>
                    <a:pt x="96180" y="2064"/>
                  </a:lnTo>
                  <a:lnTo>
                    <a:pt x="77776" y="0"/>
                  </a:lnTo>
                  <a:lnTo>
                    <a:pt x="57899" y="4152"/>
                  </a:lnTo>
                  <a:lnTo>
                    <a:pt x="37365" y="13796"/>
                  </a:lnTo>
                  <a:lnTo>
                    <a:pt x="11664" y="37969"/>
                  </a:lnTo>
                  <a:lnTo>
                    <a:pt x="2779" y="60412"/>
                  </a:lnTo>
                  <a:lnTo>
                    <a:pt x="0" y="84814"/>
                  </a:lnTo>
                  <a:lnTo>
                    <a:pt x="2664" y="107358"/>
                  </a:lnTo>
                  <a:lnTo>
                    <a:pt x="10867" y="125956"/>
                  </a:lnTo>
                  <a:lnTo>
                    <a:pt x="23481" y="142021"/>
                  </a:lnTo>
                  <a:lnTo>
                    <a:pt x="40786" y="156960"/>
                  </a:lnTo>
                  <a:lnTo>
                    <a:pt x="50314" y="160709"/>
                  </a:lnTo>
                  <a:lnTo>
                    <a:pt x="70259" y="161756"/>
                  </a:lnTo>
                  <a:lnTo>
                    <a:pt x="87702" y="155202"/>
                  </a:lnTo>
                  <a:lnTo>
                    <a:pt x="111484" y="1401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608940" y="1094963"/>
              <a:ext cx="116124" cy="139347"/>
            </a:xfrm>
            <a:custGeom>
              <a:avLst/>
              <a:gdLst/>
              <a:ahLst/>
              <a:cxnLst/>
              <a:rect l="0" t="0" r="0" b="0"/>
              <a:pathLst>
                <a:path w="116124" h="139347">
                  <a:moveTo>
                    <a:pt x="87391" y="21057"/>
                  </a:moveTo>
                  <a:lnTo>
                    <a:pt x="70623" y="15468"/>
                  </a:lnTo>
                  <a:lnTo>
                    <a:pt x="53032" y="15844"/>
                  </a:lnTo>
                  <a:lnTo>
                    <a:pt x="34686" y="21080"/>
                  </a:lnTo>
                  <a:lnTo>
                    <a:pt x="18733" y="31206"/>
                  </a:lnTo>
                  <a:lnTo>
                    <a:pt x="6964" y="46625"/>
                  </a:lnTo>
                  <a:lnTo>
                    <a:pt x="2188" y="55650"/>
                  </a:lnTo>
                  <a:lnTo>
                    <a:pt x="0" y="75036"/>
                  </a:lnTo>
                  <a:lnTo>
                    <a:pt x="4097" y="95351"/>
                  </a:lnTo>
                  <a:lnTo>
                    <a:pt x="13717" y="116078"/>
                  </a:lnTo>
                  <a:lnTo>
                    <a:pt x="28910" y="130749"/>
                  </a:lnTo>
                  <a:lnTo>
                    <a:pt x="37876" y="136299"/>
                  </a:lnTo>
                  <a:lnTo>
                    <a:pt x="57195" y="139346"/>
                  </a:lnTo>
                  <a:lnTo>
                    <a:pt x="67261" y="138521"/>
                  </a:lnTo>
                  <a:lnTo>
                    <a:pt x="84683" y="128246"/>
                  </a:lnTo>
                  <a:lnTo>
                    <a:pt x="99056" y="111980"/>
                  </a:lnTo>
                  <a:lnTo>
                    <a:pt x="109343" y="93053"/>
                  </a:lnTo>
                  <a:lnTo>
                    <a:pt x="116123" y="57077"/>
                  </a:lnTo>
                  <a:lnTo>
                    <a:pt x="113565" y="46240"/>
                  </a:lnTo>
                  <a:lnTo>
                    <a:pt x="90482" y="15157"/>
                  </a:lnTo>
                  <a:lnTo>
                    <a:pt x="768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780559" y="1136494"/>
              <a:ext cx="231628" cy="96962"/>
            </a:xfrm>
            <a:custGeom>
              <a:avLst/>
              <a:gdLst/>
              <a:ahLst/>
              <a:cxnLst/>
              <a:rect l="0" t="0" r="0" b="0"/>
              <a:pathLst>
                <a:path w="231628" h="96962">
                  <a:moveTo>
                    <a:pt x="0" y="32169"/>
                  </a:moveTo>
                  <a:lnTo>
                    <a:pt x="5589" y="94261"/>
                  </a:lnTo>
                  <a:lnTo>
                    <a:pt x="7236" y="96961"/>
                  </a:lnTo>
                  <a:lnTo>
                    <a:pt x="8333" y="94081"/>
                  </a:lnTo>
                  <a:lnTo>
                    <a:pt x="13455" y="33329"/>
                  </a:lnTo>
                  <a:lnTo>
                    <a:pt x="15989" y="22414"/>
                  </a:lnTo>
                  <a:lnTo>
                    <a:pt x="21188" y="13967"/>
                  </a:lnTo>
                  <a:lnTo>
                    <a:pt x="36323" y="1462"/>
                  </a:lnTo>
                  <a:lnTo>
                    <a:pt x="44103" y="0"/>
                  </a:lnTo>
                  <a:lnTo>
                    <a:pt x="51629" y="1364"/>
                  </a:lnTo>
                  <a:lnTo>
                    <a:pt x="58986" y="4613"/>
                  </a:lnTo>
                  <a:lnTo>
                    <a:pt x="80519" y="25954"/>
                  </a:lnTo>
                  <a:lnTo>
                    <a:pt x="96127" y="54504"/>
                  </a:lnTo>
                  <a:lnTo>
                    <a:pt x="100350" y="56417"/>
                  </a:lnTo>
                  <a:lnTo>
                    <a:pt x="104334" y="53014"/>
                  </a:lnTo>
                  <a:lnTo>
                    <a:pt x="124725" y="19519"/>
                  </a:lnTo>
                  <a:lnTo>
                    <a:pt x="133453" y="13207"/>
                  </a:lnTo>
                  <a:lnTo>
                    <a:pt x="155629" y="6194"/>
                  </a:lnTo>
                  <a:lnTo>
                    <a:pt x="177963" y="9316"/>
                  </a:lnTo>
                  <a:lnTo>
                    <a:pt x="198418" y="19672"/>
                  </a:lnTo>
                  <a:lnTo>
                    <a:pt x="215307" y="35973"/>
                  </a:lnTo>
                  <a:lnTo>
                    <a:pt x="224374" y="54917"/>
                  </a:lnTo>
                  <a:lnTo>
                    <a:pt x="231627" y="848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076706" y="1075831"/>
              <a:ext cx="138467" cy="268077"/>
            </a:xfrm>
            <a:custGeom>
              <a:avLst/>
              <a:gdLst/>
              <a:ahLst/>
              <a:cxnLst/>
              <a:rect l="0" t="0" r="0" b="0"/>
              <a:pathLst>
                <a:path w="138467" h="268077">
                  <a:moveTo>
                    <a:pt x="19709" y="103360"/>
                  </a:moveTo>
                  <a:lnTo>
                    <a:pt x="19709" y="160624"/>
                  </a:lnTo>
                  <a:lnTo>
                    <a:pt x="25297" y="221516"/>
                  </a:lnTo>
                  <a:lnTo>
                    <a:pt x="29261" y="268076"/>
                  </a:lnTo>
                  <a:lnTo>
                    <a:pt x="28778" y="246402"/>
                  </a:lnTo>
                  <a:lnTo>
                    <a:pt x="18727" y="193443"/>
                  </a:lnTo>
                  <a:lnTo>
                    <a:pt x="5476" y="132593"/>
                  </a:lnTo>
                  <a:lnTo>
                    <a:pt x="0" y="75513"/>
                  </a:lnTo>
                  <a:lnTo>
                    <a:pt x="1390" y="34408"/>
                  </a:lnTo>
                  <a:lnTo>
                    <a:pt x="10008" y="10714"/>
                  </a:lnTo>
                  <a:lnTo>
                    <a:pt x="19091" y="4161"/>
                  </a:lnTo>
                  <a:lnTo>
                    <a:pt x="44781" y="0"/>
                  </a:lnTo>
                  <a:lnTo>
                    <a:pt x="69456" y="5170"/>
                  </a:lnTo>
                  <a:lnTo>
                    <a:pt x="99959" y="21234"/>
                  </a:lnTo>
                  <a:lnTo>
                    <a:pt x="115037" y="35274"/>
                  </a:lnTo>
                  <a:lnTo>
                    <a:pt x="138183" y="83043"/>
                  </a:lnTo>
                  <a:lnTo>
                    <a:pt x="138466" y="93325"/>
                  </a:lnTo>
                  <a:lnTo>
                    <a:pt x="132540" y="114108"/>
                  </a:lnTo>
                  <a:lnTo>
                    <a:pt x="125346" y="121054"/>
                  </a:lnTo>
                  <a:lnTo>
                    <a:pt x="104873" y="128772"/>
                  </a:lnTo>
                  <a:lnTo>
                    <a:pt x="67039" y="127527"/>
                  </a:lnTo>
                  <a:lnTo>
                    <a:pt x="9180" y="1138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249022" y="1010538"/>
              <a:ext cx="205362" cy="200240"/>
            </a:xfrm>
            <a:custGeom>
              <a:avLst/>
              <a:gdLst/>
              <a:ahLst/>
              <a:cxnLst/>
              <a:rect l="0" t="0" r="0" b="0"/>
              <a:pathLst>
                <a:path w="205362" h="200240">
                  <a:moveTo>
                    <a:pt x="110604" y="84425"/>
                  </a:moveTo>
                  <a:lnTo>
                    <a:pt x="107485" y="41734"/>
                  </a:lnTo>
                  <a:lnTo>
                    <a:pt x="101029" y="22167"/>
                  </a:lnTo>
                  <a:lnTo>
                    <a:pt x="90361" y="5672"/>
                  </a:lnTo>
                  <a:lnTo>
                    <a:pt x="83071" y="1508"/>
                  </a:lnTo>
                  <a:lnTo>
                    <a:pt x="65613" y="0"/>
                  </a:lnTo>
                  <a:lnTo>
                    <a:pt x="36052" y="11317"/>
                  </a:lnTo>
                  <a:lnTo>
                    <a:pt x="10656" y="35078"/>
                  </a:lnTo>
                  <a:lnTo>
                    <a:pt x="1842" y="60543"/>
                  </a:lnTo>
                  <a:lnTo>
                    <a:pt x="0" y="104645"/>
                  </a:lnTo>
                  <a:lnTo>
                    <a:pt x="5295" y="130847"/>
                  </a:lnTo>
                  <a:lnTo>
                    <a:pt x="15447" y="150291"/>
                  </a:lnTo>
                  <a:lnTo>
                    <a:pt x="30878" y="163612"/>
                  </a:lnTo>
                  <a:lnTo>
                    <a:pt x="39906" y="168802"/>
                  </a:lnTo>
                  <a:lnTo>
                    <a:pt x="48264" y="169922"/>
                  </a:lnTo>
                  <a:lnTo>
                    <a:pt x="63791" y="164928"/>
                  </a:lnTo>
                  <a:lnTo>
                    <a:pt x="85686" y="148962"/>
                  </a:lnTo>
                  <a:lnTo>
                    <a:pt x="101401" y="123824"/>
                  </a:lnTo>
                  <a:lnTo>
                    <a:pt x="113467" y="94149"/>
                  </a:lnTo>
                  <a:lnTo>
                    <a:pt x="117192" y="90908"/>
                  </a:lnTo>
                  <a:lnTo>
                    <a:pt x="120846" y="92257"/>
                  </a:lnTo>
                  <a:lnTo>
                    <a:pt x="124452" y="96665"/>
                  </a:lnTo>
                  <a:lnTo>
                    <a:pt x="151272" y="157736"/>
                  </a:lnTo>
                  <a:lnTo>
                    <a:pt x="170878" y="184006"/>
                  </a:lnTo>
                  <a:lnTo>
                    <a:pt x="184576" y="193024"/>
                  </a:lnTo>
                  <a:lnTo>
                    <a:pt x="205361" y="200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517554" y="1057789"/>
              <a:ext cx="113113" cy="138552"/>
            </a:xfrm>
            <a:custGeom>
              <a:avLst/>
              <a:gdLst/>
              <a:ahLst/>
              <a:cxnLst/>
              <a:rect l="0" t="0" r="0" b="0"/>
              <a:pathLst>
                <a:path w="113113" h="138552">
                  <a:moveTo>
                    <a:pt x="105285" y="5589"/>
                  </a:moveTo>
                  <a:lnTo>
                    <a:pt x="88517" y="0"/>
                  </a:lnTo>
                  <a:lnTo>
                    <a:pt x="55733" y="2113"/>
                  </a:lnTo>
                  <a:lnTo>
                    <a:pt x="21973" y="10148"/>
                  </a:lnTo>
                  <a:lnTo>
                    <a:pt x="13479" y="15647"/>
                  </a:lnTo>
                  <a:lnTo>
                    <a:pt x="922" y="31116"/>
                  </a:lnTo>
                  <a:lnTo>
                    <a:pt x="615" y="37815"/>
                  </a:lnTo>
                  <a:lnTo>
                    <a:pt x="3919" y="43451"/>
                  </a:lnTo>
                  <a:lnTo>
                    <a:pt x="16950" y="52832"/>
                  </a:lnTo>
                  <a:lnTo>
                    <a:pt x="73094" y="76783"/>
                  </a:lnTo>
                  <a:lnTo>
                    <a:pt x="111762" y="107959"/>
                  </a:lnTo>
                  <a:lnTo>
                    <a:pt x="113112" y="114780"/>
                  </a:lnTo>
                  <a:lnTo>
                    <a:pt x="110503" y="121666"/>
                  </a:lnTo>
                  <a:lnTo>
                    <a:pt x="105255" y="128597"/>
                  </a:lnTo>
                  <a:lnTo>
                    <a:pt x="86944" y="136298"/>
                  </a:lnTo>
                  <a:lnTo>
                    <a:pt x="64378" y="138551"/>
                  </a:lnTo>
                  <a:lnTo>
                    <a:pt x="24415" y="133585"/>
                  </a:lnTo>
                  <a:lnTo>
                    <a:pt x="0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738653" y="1052849"/>
              <a:ext cx="146749" cy="189514"/>
            </a:xfrm>
            <a:custGeom>
              <a:avLst/>
              <a:gdLst/>
              <a:ahLst/>
              <a:cxnLst/>
              <a:rect l="0" t="0" r="0" b="0"/>
              <a:pathLst>
                <a:path w="146749" h="189514">
                  <a:moveTo>
                    <a:pt x="94756" y="0"/>
                  </a:moveTo>
                  <a:lnTo>
                    <a:pt x="63474" y="9576"/>
                  </a:lnTo>
                  <a:lnTo>
                    <a:pt x="47318" y="20244"/>
                  </a:lnTo>
                  <a:lnTo>
                    <a:pt x="35457" y="35904"/>
                  </a:lnTo>
                  <a:lnTo>
                    <a:pt x="30658" y="44993"/>
                  </a:lnTo>
                  <a:lnTo>
                    <a:pt x="29797" y="53392"/>
                  </a:lnTo>
                  <a:lnTo>
                    <a:pt x="35080" y="68964"/>
                  </a:lnTo>
                  <a:lnTo>
                    <a:pt x="48347" y="80563"/>
                  </a:lnTo>
                  <a:lnTo>
                    <a:pt x="102812" y="102463"/>
                  </a:lnTo>
                  <a:lnTo>
                    <a:pt x="125243" y="114169"/>
                  </a:lnTo>
                  <a:lnTo>
                    <a:pt x="140671" y="130291"/>
                  </a:lnTo>
                  <a:lnTo>
                    <a:pt x="146423" y="139503"/>
                  </a:lnTo>
                  <a:lnTo>
                    <a:pt x="146748" y="147984"/>
                  </a:lnTo>
                  <a:lnTo>
                    <a:pt x="143456" y="155978"/>
                  </a:lnTo>
                  <a:lnTo>
                    <a:pt x="137751" y="163647"/>
                  </a:lnTo>
                  <a:lnTo>
                    <a:pt x="118935" y="172168"/>
                  </a:lnTo>
                  <a:lnTo>
                    <a:pt x="63136" y="17763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421139" y="2204444"/>
            <a:ext cx="7598874" cy="596137"/>
            <a:chOff x="421139" y="2204444"/>
            <a:chExt cx="7598874" cy="596137"/>
          </a:xfrm>
        </p:grpSpPr>
        <p:sp>
          <p:nvSpPr>
            <p:cNvPr id="97" name="Freeform 96"/>
            <p:cNvSpPr/>
            <p:nvPr/>
          </p:nvSpPr>
          <p:spPr>
            <a:xfrm>
              <a:off x="423014" y="2204444"/>
              <a:ext cx="282396" cy="498653"/>
            </a:xfrm>
            <a:custGeom>
              <a:avLst/>
              <a:gdLst/>
              <a:ahLst/>
              <a:cxnLst/>
              <a:rect l="0" t="0" r="0" b="0"/>
              <a:pathLst>
                <a:path w="282396" h="498653">
                  <a:moveTo>
                    <a:pt x="250809" y="48654"/>
                  </a:moveTo>
                  <a:lnTo>
                    <a:pt x="245220" y="31886"/>
                  </a:lnTo>
                  <a:lnTo>
                    <a:pt x="233117" y="17415"/>
                  </a:lnTo>
                  <a:lnTo>
                    <a:pt x="224977" y="10281"/>
                  </a:lnTo>
                  <a:lnTo>
                    <a:pt x="203453" y="2353"/>
                  </a:lnTo>
                  <a:lnTo>
                    <a:pt x="178290" y="0"/>
                  </a:lnTo>
                  <a:lnTo>
                    <a:pt x="138985" y="6422"/>
                  </a:lnTo>
                  <a:lnTo>
                    <a:pt x="104592" y="23793"/>
                  </a:lnTo>
                  <a:lnTo>
                    <a:pt x="64649" y="60511"/>
                  </a:lnTo>
                  <a:lnTo>
                    <a:pt x="26643" y="121575"/>
                  </a:lnTo>
                  <a:lnTo>
                    <a:pt x="7615" y="168656"/>
                  </a:lnTo>
                  <a:lnTo>
                    <a:pt x="0" y="230199"/>
                  </a:lnTo>
                  <a:lnTo>
                    <a:pt x="1800" y="281040"/>
                  </a:lnTo>
                  <a:lnTo>
                    <a:pt x="6623" y="333148"/>
                  </a:lnTo>
                  <a:lnTo>
                    <a:pt x="10091" y="366949"/>
                  </a:lnTo>
                  <a:lnTo>
                    <a:pt x="26367" y="411115"/>
                  </a:lnTo>
                  <a:lnTo>
                    <a:pt x="67182" y="463410"/>
                  </a:lnTo>
                  <a:lnTo>
                    <a:pt x="94626" y="480901"/>
                  </a:lnTo>
                  <a:lnTo>
                    <a:pt x="136510" y="496121"/>
                  </a:lnTo>
                  <a:lnTo>
                    <a:pt x="173919" y="498652"/>
                  </a:lnTo>
                  <a:lnTo>
                    <a:pt x="196749" y="495098"/>
                  </a:lnTo>
                  <a:lnTo>
                    <a:pt x="215474" y="486499"/>
                  </a:lnTo>
                  <a:lnTo>
                    <a:pt x="276058" y="433806"/>
                  </a:lnTo>
                  <a:lnTo>
                    <a:pt x="282395" y="4276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23393" y="2519237"/>
              <a:ext cx="147045" cy="151886"/>
            </a:xfrm>
            <a:custGeom>
              <a:avLst/>
              <a:gdLst/>
              <a:ahLst/>
              <a:cxnLst/>
              <a:rect l="0" t="0" r="0" b="0"/>
              <a:pathLst>
                <a:path w="147045" h="151886">
                  <a:moveTo>
                    <a:pt x="118886" y="18130"/>
                  </a:moveTo>
                  <a:lnTo>
                    <a:pt x="107708" y="6952"/>
                  </a:lnTo>
                  <a:lnTo>
                    <a:pt x="89742" y="1464"/>
                  </a:lnTo>
                  <a:lnTo>
                    <a:pt x="78400" y="0"/>
                  </a:lnTo>
                  <a:lnTo>
                    <a:pt x="56439" y="4613"/>
                  </a:lnTo>
                  <a:lnTo>
                    <a:pt x="27464" y="20365"/>
                  </a:lnTo>
                  <a:lnTo>
                    <a:pt x="12743" y="34331"/>
                  </a:lnTo>
                  <a:lnTo>
                    <a:pt x="2302" y="52237"/>
                  </a:lnTo>
                  <a:lnTo>
                    <a:pt x="0" y="78133"/>
                  </a:lnTo>
                  <a:lnTo>
                    <a:pt x="1025" y="93227"/>
                  </a:lnTo>
                  <a:lnTo>
                    <a:pt x="11521" y="116237"/>
                  </a:lnTo>
                  <a:lnTo>
                    <a:pt x="27885" y="133093"/>
                  </a:lnTo>
                  <a:lnTo>
                    <a:pt x="46856" y="144484"/>
                  </a:lnTo>
                  <a:lnTo>
                    <a:pt x="82856" y="151885"/>
                  </a:lnTo>
                  <a:lnTo>
                    <a:pt x="117569" y="148488"/>
                  </a:lnTo>
                  <a:lnTo>
                    <a:pt x="126197" y="143640"/>
                  </a:lnTo>
                  <a:lnTo>
                    <a:pt x="138903" y="128895"/>
                  </a:lnTo>
                  <a:lnTo>
                    <a:pt x="145330" y="107523"/>
                  </a:lnTo>
                  <a:lnTo>
                    <a:pt x="147044" y="95273"/>
                  </a:lnTo>
                  <a:lnTo>
                    <a:pt x="142709" y="72303"/>
                  </a:lnTo>
                  <a:lnTo>
                    <a:pt x="127115" y="42760"/>
                  </a:lnTo>
                  <a:lnTo>
                    <a:pt x="115524" y="29077"/>
                  </a:lnTo>
                  <a:lnTo>
                    <a:pt x="97829" y="18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08037" y="2536991"/>
              <a:ext cx="218513" cy="111365"/>
            </a:xfrm>
            <a:custGeom>
              <a:avLst/>
              <a:gdLst/>
              <a:ahLst/>
              <a:cxnLst/>
              <a:rect l="0" t="0" r="0" b="0"/>
              <a:pathLst>
                <a:path w="218513" h="111365">
                  <a:moveTo>
                    <a:pt x="7942" y="31962"/>
                  </a:moveTo>
                  <a:lnTo>
                    <a:pt x="25900" y="85837"/>
                  </a:lnTo>
                  <a:lnTo>
                    <a:pt x="32691" y="106209"/>
                  </a:lnTo>
                  <a:lnTo>
                    <a:pt x="31460" y="110706"/>
                  </a:lnTo>
                  <a:lnTo>
                    <a:pt x="27130" y="111364"/>
                  </a:lnTo>
                  <a:lnTo>
                    <a:pt x="20734" y="109463"/>
                  </a:lnTo>
                  <a:lnTo>
                    <a:pt x="15300" y="104686"/>
                  </a:lnTo>
                  <a:lnTo>
                    <a:pt x="6143" y="90020"/>
                  </a:lnTo>
                  <a:lnTo>
                    <a:pt x="0" y="56443"/>
                  </a:lnTo>
                  <a:lnTo>
                    <a:pt x="4802" y="36604"/>
                  </a:lnTo>
                  <a:lnTo>
                    <a:pt x="9358" y="28037"/>
                  </a:lnTo>
                  <a:lnTo>
                    <a:pt x="23779" y="15400"/>
                  </a:lnTo>
                  <a:lnTo>
                    <a:pt x="32538" y="10392"/>
                  </a:lnTo>
                  <a:lnTo>
                    <a:pt x="41887" y="9393"/>
                  </a:lnTo>
                  <a:lnTo>
                    <a:pt x="61633" y="14523"/>
                  </a:lnTo>
                  <a:lnTo>
                    <a:pt x="86891" y="30564"/>
                  </a:lnTo>
                  <a:lnTo>
                    <a:pt x="95673" y="49668"/>
                  </a:lnTo>
                  <a:lnTo>
                    <a:pt x="98015" y="61313"/>
                  </a:lnTo>
                  <a:lnTo>
                    <a:pt x="99576" y="64398"/>
                  </a:lnTo>
                  <a:lnTo>
                    <a:pt x="100617" y="61775"/>
                  </a:lnTo>
                  <a:lnTo>
                    <a:pt x="101311" y="55347"/>
                  </a:lnTo>
                  <a:lnTo>
                    <a:pt x="113466" y="29532"/>
                  </a:lnTo>
                  <a:lnTo>
                    <a:pt x="131885" y="5246"/>
                  </a:lnTo>
                  <a:lnTo>
                    <a:pt x="139703" y="1283"/>
                  </a:lnTo>
                  <a:lnTo>
                    <a:pt x="157749" y="0"/>
                  </a:lnTo>
                  <a:lnTo>
                    <a:pt x="187640" y="11443"/>
                  </a:lnTo>
                  <a:lnTo>
                    <a:pt x="202061" y="26352"/>
                  </a:lnTo>
                  <a:lnTo>
                    <a:pt x="213638" y="48237"/>
                  </a:lnTo>
                  <a:lnTo>
                    <a:pt x="218512" y="63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190301" y="2474182"/>
              <a:ext cx="97323" cy="275007"/>
            </a:xfrm>
            <a:custGeom>
              <a:avLst/>
              <a:gdLst/>
              <a:ahLst/>
              <a:cxnLst/>
              <a:rect l="0" t="0" r="0" b="0"/>
              <a:pathLst>
                <a:path w="97323" h="275007">
                  <a:moveTo>
                    <a:pt x="20476" y="84243"/>
                  </a:moveTo>
                  <a:lnTo>
                    <a:pt x="26065" y="146335"/>
                  </a:lnTo>
                  <a:lnTo>
                    <a:pt x="30029" y="198890"/>
                  </a:lnTo>
                  <a:lnTo>
                    <a:pt x="33931" y="258144"/>
                  </a:lnTo>
                  <a:lnTo>
                    <a:pt x="36465" y="270367"/>
                  </a:lnTo>
                  <a:lnTo>
                    <a:pt x="35815" y="275006"/>
                  </a:lnTo>
                  <a:lnTo>
                    <a:pt x="33041" y="274589"/>
                  </a:lnTo>
                  <a:lnTo>
                    <a:pt x="28853" y="270802"/>
                  </a:lnTo>
                  <a:lnTo>
                    <a:pt x="24199" y="254115"/>
                  </a:lnTo>
                  <a:lnTo>
                    <a:pt x="12561" y="190667"/>
                  </a:lnTo>
                  <a:lnTo>
                    <a:pt x="2361" y="128315"/>
                  </a:lnTo>
                  <a:lnTo>
                    <a:pt x="0" y="65002"/>
                  </a:lnTo>
                  <a:lnTo>
                    <a:pt x="5180" y="24729"/>
                  </a:lnTo>
                  <a:lnTo>
                    <a:pt x="10279" y="15321"/>
                  </a:lnTo>
                  <a:lnTo>
                    <a:pt x="25302" y="1748"/>
                  </a:lnTo>
                  <a:lnTo>
                    <a:pt x="34222" y="0"/>
                  </a:lnTo>
                  <a:lnTo>
                    <a:pt x="53491" y="4298"/>
                  </a:lnTo>
                  <a:lnTo>
                    <a:pt x="78481" y="19871"/>
                  </a:lnTo>
                  <a:lnTo>
                    <a:pt x="90320" y="35746"/>
                  </a:lnTo>
                  <a:lnTo>
                    <a:pt x="95115" y="44892"/>
                  </a:lnTo>
                  <a:lnTo>
                    <a:pt x="97322" y="64414"/>
                  </a:lnTo>
                  <a:lnTo>
                    <a:pt x="93234" y="84788"/>
                  </a:lnTo>
                  <a:lnTo>
                    <a:pt x="83619" y="105542"/>
                  </a:lnTo>
                  <a:lnTo>
                    <a:pt x="59462" y="131368"/>
                  </a:lnTo>
                  <a:lnTo>
                    <a:pt x="43262" y="140282"/>
                  </a:lnTo>
                  <a:lnTo>
                    <a:pt x="20476" y="147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350489" y="2487024"/>
              <a:ext cx="155087" cy="134572"/>
            </a:xfrm>
            <a:custGeom>
              <a:avLst/>
              <a:gdLst/>
              <a:ahLst/>
              <a:cxnLst/>
              <a:rect l="0" t="0" r="0" b="0"/>
              <a:pathLst>
                <a:path w="155087" h="134572">
                  <a:moveTo>
                    <a:pt x="102443" y="50343"/>
                  </a:moveTo>
                  <a:lnTo>
                    <a:pt x="96854" y="27987"/>
                  </a:lnTo>
                  <a:lnTo>
                    <a:pt x="84751" y="10771"/>
                  </a:lnTo>
                  <a:lnTo>
                    <a:pt x="76611" y="2905"/>
                  </a:lnTo>
                  <a:lnTo>
                    <a:pt x="67674" y="0"/>
                  </a:lnTo>
                  <a:lnTo>
                    <a:pt x="48386" y="3012"/>
                  </a:lnTo>
                  <a:lnTo>
                    <a:pt x="31234" y="15269"/>
                  </a:lnTo>
                  <a:lnTo>
                    <a:pt x="16983" y="32415"/>
                  </a:lnTo>
                  <a:lnTo>
                    <a:pt x="6749" y="51734"/>
                  </a:lnTo>
                  <a:lnTo>
                    <a:pt x="0" y="87930"/>
                  </a:lnTo>
                  <a:lnTo>
                    <a:pt x="3589" y="122701"/>
                  </a:lnTo>
                  <a:lnTo>
                    <a:pt x="9635" y="128998"/>
                  </a:lnTo>
                  <a:lnTo>
                    <a:pt x="18344" y="132026"/>
                  </a:lnTo>
                  <a:lnTo>
                    <a:pt x="28830" y="132874"/>
                  </a:lnTo>
                  <a:lnTo>
                    <a:pt x="46719" y="127578"/>
                  </a:lnTo>
                  <a:lnTo>
                    <a:pt x="54766" y="122890"/>
                  </a:lnTo>
                  <a:lnTo>
                    <a:pt x="66825" y="108323"/>
                  </a:lnTo>
                  <a:lnTo>
                    <a:pt x="74915" y="88980"/>
                  </a:lnTo>
                  <a:lnTo>
                    <a:pt x="79469" y="61141"/>
                  </a:lnTo>
                  <a:lnTo>
                    <a:pt x="83158" y="76030"/>
                  </a:lnTo>
                  <a:lnTo>
                    <a:pt x="110620" y="110152"/>
                  </a:lnTo>
                  <a:lnTo>
                    <a:pt x="155086" y="134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537160" y="2468607"/>
              <a:ext cx="115000" cy="140275"/>
            </a:xfrm>
            <a:custGeom>
              <a:avLst/>
              <a:gdLst/>
              <a:ahLst/>
              <a:cxnLst/>
              <a:rect l="0" t="0" r="0" b="0"/>
              <a:pathLst>
                <a:path w="115000" h="140275">
                  <a:moveTo>
                    <a:pt x="105285" y="5590"/>
                  </a:moveTo>
                  <a:lnTo>
                    <a:pt x="88518" y="0"/>
                  </a:lnTo>
                  <a:lnTo>
                    <a:pt x="55733" y="2114"/>
                  </a:lnTo>
                  <a:lnTo>
                    <a:pt x="21973" y="15738"/>
                  </a:lnTo>
                  <a:lnTo>
                    <a:pt x="15819" y="22884"/>
                  </a:lnTo>
                  <a:lnTo>
                    <a:pt x="12886" y="31157"/>
                  </a:lnTo>
                  <a:lnTo>
                    <a:pt x="12100" y="40182"/>
                  </a:lnTo>
                  <a:lnTo>
                    <a:pt x="15086" y="47368"/>
                  </a:lnTo>
                  <a:lnTo>
                    <a:pt x="27762" y="58473"/>
                  </a:lnTo>
                  <a:lnTo>
                    <a:pt x="87914" y="93352"/>
                  </a:lnTo>
                  <a:lnTo>
                    <a:pt x="106923" y="102307"/>
                  </a:lnTo>
                  <a:lnTo>
                    <a:pt x="112226" y="108672"/>
                  </a:lnTo>
                  <a:lnTo>
                    <a:pt x="114592" y="116425"/>
                  </a:lnTo>
                  <a:lnTo>
                    <a:pt x="114999" y="125103"/>
                  </a:lnTo>
                  <a:lnTo>
                    <a:pt x="109422" y="130889"/>
                  </a:lnTo>
                  <a:lnTo>
                    <a:pt x="87626" y="137317"/>
                  </a:lnTo>
                  <a:lnTo>
                    <a:pt x="36720" y="140274"/>
                  </a:lnTo>
                  <a:lnTo>
                    <a:pt x="0" y="13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747276" y="2421554"/>
              <a:ext cx="138068" cy="218675"/>
            </a:xfrm>
            <a:custGeom>
              <a:avLst/>
              <a:gdLst/>
              <a:ahLst/>
              <a:cxnLst/>
              <a:rect l="0" t="0" r="0" b="0"/>
              <a:pathLst>
                <a:path w="138068" h="218675">
                  <a:moveTo>
                    <a:pt x="63625" y="0"/>
                  </a:moveTo>
                  <a:lnTo>
                    <a:pt x="5062" y="49498"/>
                  </a:lnTo>
                  <a:lnTo>
                    <a:pt x="1186" y="57565"/>
                  </a:lnTo>
                  <a:lnTo>
                    <a:pt x="0" y="75887"/>
                  </a:lnTo>
                  <a:lnTo>
                    <a:pt x="4831" y="82177"/>
                  </a:lnTo>
                  <a:lnTo>
                    <a:pt x="63855" y="102058"/>
                  </a:lnTo>
                  <a:lnTo>
                    <a:pt x="116298" y="124949"/>
                  </a:lnTo>
                  <a:lnTo>
                    <a:pt x="131099" y="140931"/>
                  </a:lnTo>
                  <a:lnTo>
                    <a:pt x="136684" y="150106"/>
                  </a:lnTo>
                  <a:lnTo>
                    <a:pt x="138067" y="159732"/>
                  </a:lnTo>
                  <a:lnTo>
                    <a:pt x="133365" y="179787"/>
                  </a:lnTo>
                  <a:lnTo>
                    <a:pt x="120357" y="194159"/>
                  </a:lnTo>
                  <a:lnTo>
                    <a:pt x="83410" y="212917"/>
                  </a:lnTo>
                  <a:lnTo>
                    <a:pt x="47131" y="218674"/>
                  </a:lnTo>
                  <a:lnTo>
                    <a:pt x="29778" y="216902"/>
                  </a:lnTo>
                  <a:lnTo>
                    <a:pt x="1098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1139" y="2726881"/>
              <a:ext cx="1379235" cy="73700"/>
            </a:xfrm>
            <a:custGeom>
              <a:avLst/>
              <a:gdLst/>
              <a:ahLst/>
              <a:cxnLst/>
              <a:rect l="0" t="0" r="0" b="0"/>
              <a:pathLst>
                <a:path w="1379235" h="73700">
                  <a:moveTo>
                    <a:pt x="1379234" y="10528"/>
                  </a:moveTo>
                  <a:lnTo>
                    <a:pt x="1330303" y="2195"/>
                  </a:lnTo>
                  <a:lnTo>
                    <a:pt x="1276218" y="650"/>
                  </a:lnTo>
                  <a:lnTo>
                    <a:pt x="1232843" y="288"/>
                  </a:lnTo>
                  <a:lnTo>
                    <a:pt x="1171302" y="85"/>
                  </a:lnTo>
                  <a:lnTo>
                    <a:pt x="1118883" y="25"/>
                  </a:lnTo>
                  <a:lnTo>
                    <a:pt x="1056558" y="7"/>
                  </a:lnTo>
                  <a:lnTo>
                    <a:pt x="1002216" y="2"/>
                  </a:lnTo>
                  <a:lnTo>
                    <a:pt x="954697" y="1"/>
                  </a:lnTo>
                  <a:lnTo>
                    <a:pt x="905501" y="0"/>
                  </a:lnTo>
                  <a:lnTo>
                    <a:pt x="859850" y="0"/>
                  </a:lnTo>
                  <a:lnTo>
                    <a:pt x="807842" y="0"/>
                  </a:lnTo>
                  <a:lnTo>
                    <a:pt x="748347" y="3119"/>
                  </a:lnTo>
                  <a:lnTo>
                    <a:pt x="691534" y="9064"/>
                  </a:lnTo>
                  <a:lnTo>
                    <a:pt x="630573" y="10239"/>
                  </a:lnTo>
                  <a:lnTo>
                    <a:pt x="584801" y="10399"/>
                  </a:lnTo>
                  <a:lnTo>
                    <a:pt x="528774" y="16079"/>
                  </a:lnTo>
                  <a:lnTo>
                    <a:pt x="465581" y="21243"/>
                  </a:lnTo>
                  <a:lnTo>
                    <a:pt x="410521" y="28001"/>
                  </a:lnTo>
                  <a:lnTo>
                    <a:pt x="348809" y="33997"/>
                  </a:lnTo>
                  <a:lnTo>
                    <a:pt x="296374" y="42828"/>
                  </a:lnTo>
                  <a:lnTo>
                    <a:pt x="252215" y="48280"/>
                  </a:lnTo>
                  <a:lnTo>
                    <a:pt x="205292" y="50703"/>
                  </a:lnTo>
                  <a:lnTo>
                    <a:pt x="149605" y="57657"/>
                  </a:lnTo>
                  <a:lnTo>
                    <a:pt x="97880" y="61537"/>
                  </a:lnTo>
                  <a:lnTo>
                    <a:pt x="45509" y="6827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147813" y="2516310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855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479736" y="2358383"/>
              <a:ext cx="266743" cy="344471"/>
            </a:xfrm>
            <a:custGeom>
              <a:avLst/>
              <a:gdLst/>
              <a:ahLst/>
              <a:cxnLst/>
              <a:rect l="0" t="0" r="0" b="0"/>
              <a:pathLst>
                <a:path w="266743" h="344471">
                  <a:moveTo>
                    <a:pt x="36574" y="0"/>
                  </a:moveTo>
                  <a:lnTo>
                    <a:pt x="18616" y="55045"/>
                  </a:lnTo>
                  <a:lnTo>
                    <a:pt x="8027" y="106453"/>
                  </a:lnTo>
                  <a:lnTo>
                    <a:pt x="0" y="161668"/>
                  </a:lnTo>
                  <a:lnTo>
                    <a:pt x="3960" y="218804"/>
                  </a:lnTo>
                  <a:lnTo>
                    <a:pt x="19127" y="278964"/>
                  </a:lnTo>
                  <a:lnTo>
                    <a:pt x="32329" y="301799"/>
                  </a:lnTo>
                  <a:lnTo>
                    <a:pt x="59493" y="326638"/>
                  </a:lnTo>
                  <a:lnTo>
                    <a:pt x="79516" y="337415"/>
                  </a:lnTo>
                  <a:lnTo>
                    <a:pt x="116108" y="344470"/>
                  </a:lnTo>
                  <a:lnTo>
                    <a:pt x="150997" y="340971"/>
                  </a:lnTo>
                  <a:lnTo>
                    <a:pt x="183561" y="326936"/>
                  </a:lnTo>
                  <a:lnTo>
                    <a:pt x="215437" y="302371"/>
                  </a:lnTo>
                  <a:lnTo>
                    <a:pt x="230322" y="279836"/>
                  </a:lnTo>
                  <a:lnTo>
                    <a:pt x="249411" y="221653"/>
                  </a:lnTo>
                  <a:lnTo>
                    <a:pt x="263276" y="161070"/>
                  </a:lnTo>
                  <a:lnTo>
                    <a:pt x="266742" y="112325"/>
                  </a:lnTo>
                  <a:lnTo>
                    <a:pt x="264793" y="53340"/>
                  </a:lnTo>
                  <a:lnTo>
                    <a:pt x="2576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800580" y="2484725"/>
              <a:ext cx="147561" cy="185287"/>
            </a:xfrm>
            <a:custGeom>
              <a:avLst/>
              <a:gdLst/>
              <a:ahLst/>
              <a:cxnLst/>
              <a:rect l="0" t="0" r="0" b="0"/>
              <a:pathLst>
                <a:path w="147561" h="185287">
                  <a:moveTo>
                    <a:pt x="126342" y="0"/>
                  </a:moveTo>
                  <a:lnTo>
                    <a:pt x="83650" y="3120"/>
                  </a:lnTo>
                  <a:lnTo>
                    <a:pt x="64084" y="9575"/>
                  </a:lnTo>
                  <a:lnTo>
                    <a:pt x="25149" y="39403"/>
                  </a:lnTo>
                  <a:lnTo>
                    <a:pt x="22615" y="46156"/>
                  </a:lnTo>
                  <a:lnTo>
                    <a:pt x="23265" y="52998"/>
                  </a:lnTo>
                  <a:lnTo>
                    <a:pt x="26038" y="59898"/>
                  </a:lnTo>
                  <a:lnTo>
                    <a:pt x="32567" y="64499"/>
                  </a:lnTo>
                  <a:lnTo>
                    <a:pt x="94688" y="89703"/>
                  </a:lnTo>
                  <a:lnTo>
                    <a:pt x="141801" y="123091"/>
                  </a:lnTo>
                  <a:lnTo>
                    <a:pt x="146007" y="131194"/>
                  </a:lnTo>
                  <a:lnTo>
                    <a:pt x="147560" y="149555"/>
                  </a:lnTo>
                  <a:lnTo>
                    <a:pt x="143997" y="158195"/>
                  </a:lnTo>
                  <a:lnTo>
                    <a:pt x="130679" y="174034"/>
                  </a:lnTo>
                  <a:lnTo>
                    <a:pt x="109942" y="182633"/>
                  </a:lnTo>
                  <a:lnTo>
                    <a:pt x="85128" y="185286"/>
                  </a:lnTo>
                  <a:lnTo>
                    <a:pt x="34189" y="18057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997572" y="2487530"/>
              <a:ext cx="140604" cy="179206"/>
            </a:xfrm>
            <a:custGeom>
              <a:avLst/>
              <a:gdLst/>
              <a:ahLst/>
              <a:cxnLst/>
              <a:rect l="0" t="0" r="0" b="0"/>
              <a:pathLst>
                <a:path w="140604" h="179206">
                  <a:moveTo>
                    <a:pt x="3049" y="102480"/>
                  </a:moveTo>
                  <a:lnTo>
                    <a:pt x="40527" y="94147"/>
                  </a:lnTo>
                  <a:lnTo>
                    <a:pt x="86361" y="86796"/>
                  </a:lnTo>
                  <a:lnTo>
                    <a:pt x="118592" y="71837"/>
                  </a:lnTo>
                  <a:lnTo>
                    <a:pt x="133560" y="56105"/>
                  </a:lnTo>
                  <a:lnTo>
                    <a:pt x="139190" y="46997"/>
                  </a:lnTo>
                  <a:lnTo>
                    <a:pt x="140603" y="38585"/>
                  </a:lnTo>
                  <a:lnTo>
                    <a:pt x="139205" y="30637"/>
                  </a:lnTo>
                  <a:lnTo>
                    <a:pt x="135934" y="23000"/>
                  </a:lnTo>
                  <a:lnTo>
                    <a:pt x="122940" y="11393"/>
                  </a:lnTo>
                  <a:lnTo>
                    <a:pt x="104297" y="3505"/>
                  </a:lnTo>
                  <a:lnTo>
                    <a:pt x="80414" y="0"/>
                  </a:lnTo>
                  <a:lnTo>
                    <a:pt x="57321" y="4681"/>
                  </a:lnTo>
                  <a:lnTo>
                    <a:pt x="27708" y="20470"/>
                  </a:lnTo>
                  <a:lnTo>
                    <a:pt x="19489" y="26750"/>
                  </a:lnTo>
                  <a:lnTo>
                    <a:pt x="7236" y="46205"/>
                  </a:lnTo>
                  <a:lnTo>
                    <a:pt x="2331" y="57945"/>
                  </a:lnTo>
                  <a:lnTo>
                    <a:pt x="0" y="83466"/>
                  </a:lnTo>
                  <a:lnTo>
                    <a:pt x="4034" y="109237"/>
                  </a:lnTo>
                  <a:lnTo>
                    <a:pt x="13625" y="132389"/>
                  </a:lnTo>
                  <a:lnTo>
                    <a:pt x="37768" y="159565"/>
                  </a:lnTo>
                  <a:lnTo>
                    <a:pt x="67149" y="176846"/>
                  </a:lnTo>
                  <a:lnTo>
                    <a:pt x="90809" y="179205"/>
                  </a:lnTo>
                  <a:lnTo>
                    <a:pt x="129391" y="1761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204640" y="2292222"/>
              <a:ext cx="142998" cy="384410"/>
            </a:xfrm>
            <a:custGeom>
              <a:avLst/>
              <a:gdLst/>
              <a:ahLst/>
              <a:cxnLst/>
              <a:rect l="0" t="0" r="0" b="0"/>
              <a:pathLst>
                <a:path w="142998" h="384410">
                  <a:moveTo>
                    <a:pt x="101307" y="276731"/>
                  </a:moveTo>
                  <a:lnTo>
                    <a:pt x="106897" y="259963"/>
                  </a:lnTo>
                  <a:lnTo>
                    <a:pt x="106521" y="242372"/>
                  </a:lnTo>
                  <a:lnTo>
                    <a:pt x="104783" y="232768"/>
                  </a:lnTo>
                  <a:lnTo>
                    <a:pt x="98945" y="225196"/>
                  </a:lnTo>
                  <a:lnTo>
                    <a:pt x="79981" y="213662"/>
                  </a:lnTo>
                  <a:lnTo>
                    <a:pt x="70712" y="212458"/>
                  </a:lnTo>
                  <a:lnTo>
                    <a:pt x="54175" y="217360"/>
                  </a:lnTo>
                  <a:lnTo>
                    <a:pt x="31710" y="233273"/>
                  </a:lnTo>
                  <a:lnTo>
                    <a:pt x="10236" y="258395"/>
                  </a:lnTo>
                  <a:lnTo>
                    <a:pt x="2340" y="281060"/>
                  </a:lnTo>
                  <a:lnTo>
                    <a:pt x="0" y="305561"/>
                  </a:lnTo>
                  <a:lnTo>
                    <a:pt x="2859" y="328149"/>
                  </a:lnTo>
                  <a:lnTo>
                    <a:pt x="16636" y="360596"/>
                  </a:lnTo>
                  <a:lnTo>
                    <a:pt x="32090" y="375615"/>
                  </a:lnTo>
                  <a:lnTo>
                    <a:pt x="41125" y="381258"/>
                  </a:lnTo>
                  <a:lnTo>
                    <a:pt x="60522" y="384409"/>
                  </a:lnTo>
                  <a:lnTo>
                    <a:pt x="70608" y="383611"/>
                  </a:lnTo>
                  <a:lnTo>
                    <a:pt x="79671" y="378400"/>
                  </a:lnTo>
                  <a:lnTo>
                    <a:pt x="95981" y="360132"/>
                  </a:lnTo>
                  <a:lnTo>
                    <a:pt x="117109" y="317512"/>
                  </a:lnTo>
                  <a:lnTo>
                    <a:pt x="136173" y="257116"/>
                  </a:lnTo>
                  <a:lnTo>
                    <a:pt x="141989" y="204269"/>
                  </a:lnTo>
                  <a:lnTo>
                    <a:pt x="142997" y="155695"/>
                  </a:lnTo>
                  <a:lnTo>
                    <a:pt x="142126" y="105428"/>
                  </a:lnTo>
                  <a:lnTo>
                    <a:pt x="131944" y="49048"/>
                  </a:lnTo>
                  <a:lnTo>
                    <a:pt x="118668" y="3769"/>
                  </a:lnTo>
                  <a:lnTo>
                    <a:pt x="114051" y="0"/>
                  </a:lnTo>
                  <a:lnTo>
                    <a:pt x="108633" y="997"/>
                  </a:lnTo>
                  <a:lnTo>
                    <a:pt x="102682" y="5171"/>
                  </a:lnTo>
                  <a:lnTo>
                    <a:pt x="96069" y="25406"/>
                  </a:lnTo>
                  <a:lnTo>
                    <a:pt x="91824" y="80468"/>
                  </a:lnTo>
                  <a:lnTo>
                    <a:pt x="92155" y="136404"/>
                  </a:lnTo>
                  <a:lnTo>
                    <a:pt x="102272" y="192513"/>
                  </a:lnTo>
                  <a:lnTo>
                    <a:pt x="115536" y="248657"/>
                  </a:lnTo>
                  <a:lnTo>
                    <a:pt x="132893" y="2977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748145" y="2316269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5589" y="165651"/>
                  </a:lnTo>
                  <a:lnTo>
                    <a:pt x="9065" y="217798"/>
                  </a:lnTo>
                  <a:lnTo>
                    <a:pt x="18644" y="278245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632331" y="2442611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77482" y="8333"/>
                  </a:lnTo>
                  <a:lnTo>
                    <a:pt x="122536" y="10095"/>
                  </a:lnTo>
                  <a:lnTo>
                    <a:pt x="73858" y="20018"/>
                  </a:lnTo>
                  <a:lnTo>
                    <a:pt x="26634" y="4017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846051" y="2547896"/>
              <a:ext cx="93996" cy="124684"/>
            </a:xfrm>
            <a:custGeom>
              <a:avLst/>
              <a:gdLst/>
              <a:ahLst/>
              <a:cxnLst/>
              <a:rect l="0" t="0" r="0" b="0"/>
              <a:pathLst>
                <a:path w="93996" h="124684">
                  <a:moveTo>
                    <a:pt x="70550" y="0"/>
                  </a:moveTo>
                  <a:lnTo>
                    <a:pt x="26587" y="20243"/>
                  </a:lnTo>
                  <a:lnTo>
                    <a:pt x="12796" y="35903"/>
                  </a:lnTo>
                  <a:lnTo>
                    <a:pt x="3938" y="55731"/>
                  </a:lnTo>
                  <a:lnTo>
                    <a:pt x="0" y="80141"/>
                  </a:lnTo>
                  <a:lnTo>
                    <a:pt x="4489" y="103469"/>
                  </a:lnTo>
                  <a:lnTo>
                    <a:pt x="8962" y="114603"/>
                  </a:lnTo>
                  <a:lnTo>
                    <a:pt x="16623" y="120855"/>
                  </a:lnTo>
                  <a:lnTo>
                    <a:pt x="37614" y="124683"/>
                  </a:lnTo>
                  <a:lnTo>
                    <a:pt x="59421" y="119366"/>
                  </a:lnTo>
                  <a:lnTo>
                    <a:pt x="70149" y="114672"/>
                  </a:lnTo>
                  <a:lnTo>
                    <a:pt x="85190" y="100098"/>
                  </a:lnTo>
                  <a:lnTo>
                    <a:pt x="90838" y="91299"/>
                  </a:lnTo>
                  <a:lnTo>
                    <a:pt x="93995" y="69043"/>
                  </a:lnTo>
                  <a:lnTo>
                    <a:pt x="90328" y="45894"/>
                  </a:lnTo>
                  <a:lnTo>
                    <a:pt x="80900" y="27806"/>
                  </a:lnTo>
                  <a:lnTo>
                    <a:pt x="494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161495" y="2280447"/>
              <a:ext cx="155190" cy="404371"/>
            </a:xfrm>
            <a:custGeom>
              <a:avLst/>
              <a:gdLst/>
              <a:ahLst/>
              <a:cxnLst/>
              <a:rect l="0" t="0" r="0" b="0"/>
              <a:pathLst>
                <a:path w="155190" h="404371">
                  <a:moveTo>
                    <a:pt x="123603" y="267449"/>
                  </a:moveTo>
                  <a:lnTo>
                    <a:pt x="118014" y="250682"/>
                  </a:lnTo>
                  <a:lnTo>
                    <a:pt x="105911" y="239330"/>
                  </a:lnTo>
                  <a:lnTo>
                    <a:pt x="97770" y="234665"/>
                  </a:lnTo>
                  <a:lnTo>
                    <a:pt x="79367" y="232601"/>
                  </a:lnTo>
                  <a:lnTo>
                    <a:pt x="69546" y="233689"/>
                  </a:lnTo>
                  <a:lnTo>
                    <a:pt x="52395" y="244256"/>
                  </a:lnTo>
                  <a:lnTo>
                    <a:pt x="16306" y="282376"/>
                  </a:lnTo>
                  <a:lnTo>
                    <a:pt x="6506" y="300989"/>
                  </a:lnTo>
                  <a:lnTo>
                    <a:pt x="0" y="336788"/>
                  </a:lnTo>
                  <a:lnTo>
                    <a:pt x="4718" y="360268"/>
                  </a:lnTo>
                  <a:lnTo>
                    <a:pt x="20528" y="390097"/>
                  </a:lnTo>
                  <a:lnTo>
                    <a:pt x="26810" y="398347"/>
                  </a:lnTo>
                  <a:lnTo>
                    <a:pt x="34508" y="402678"/>
                  </a:lnTo>
                  <a:lnTo>
                    <a:pt x="52420" y="404370"/>
                  </a:lnTo>
                  <a:lnTo>
                    <a:pt x="82235" y="393156"/>
                  </a:lnTo>
                  <a:lnTo>
                    <a:pt x="96638" y="375181"/>
                  </a:lnTo>
                  <a:lnTo>
                    <a:pt x="126551" y="313178"/>
                  </a:lnTo>
                  <a:lnTo>
                    <a:pt x="138775" y="275539"/>
                  </a:lnTo>
                  <a:lnTo>
                    <a:pt x="144086" y="225002"/>
                  </a:lnTo>
                  <a:lnTo>
                    <a:pt x="152649" y="165348"/>
                  </a:lnTo>
                  <a:lnTo>
                    <a:pt x="151317" y="110465"/>
                  </a:lnTo>
                  <a:lnTo>
                    <a:pt x="146633" y="60278"/>
                  </a:lnTo>
                  <a:lnTo>
                    <a:pt x="139461" y="6988"/>
                  </a:lnTo>
                  <a:lnTo>
                    <a:pt x="134174" y="1391"/>
                  </a:lnTo>
                  <a:lnTo>
                    <a:pt x="127141" y="0"/>
                  </a:lnTo>
                  <a:lnTo>
                    <a:pt x="118943" y="1412"/>
                  </a:lnTo>
                  <a:lnTo>
                    <a:pt x="112308" y="8203"/>
                  </a:lnTo>
                  <a:lnTo>
                    <a:pt x="101815" y="31346"/>
                  </a:lnTo>
                  <a:lnTo>
                    <a:pt x="93953" y="93863"/>
                  </a:lnTo>
                  <a:lnTo>
                    <a:pt x="92591" y="144006"/>
                  </a:lnTo>
                  <a:lnTo>
                    <a:pt x="95251" y="206584"/>
                  </a:lnTo>
                  <a:lnTo>
                    <a:pt x="106694" y="269334"/>
                  </a:lnTo>
                  <a:lnTo>
                    <a:pt x="122362" y="307002"/>
                  </a:lnTo>
                  <a:lnTo>
                    <a:pt x="155189" y="3516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374265" y="2432082"/>
              <a:ext cx="89818" cy="213995"/>
            </a:xfrm>
            <a:custGeom>
              <a:avLst/>
              <a:gdLst/>
              <a:ahLst/>
              <a:cxnLst/>
              <a:rect l="0" t="0" r="0" b="0"/>
              <a:pathLst>
                <a:path w="89818" h="213995">
                  <a:moveTo>
                    <a:pt x="5590" y="115814"/>
                  </a:moveTo>
                  <a:lnTo>
                    <a:pt x="0" y="132581"/>
                  </a:lnTo>
                  <a:lnTo>
                    <a:pt x="376" y="150172"/>
                  </a:lnTo>
                  <a:lnTo>
                    <a:pt x="5612" y="168519"/>
                  </a:lnTo>
                  <a:lnTo>
                    <a:pt x="29003" y="212196"/>
                  </a:lnTo>
                  <a:lnTo>
                    <a:pt x="31727" y="213994"/>
                  </a:lnTo>
                  <a:lnTo>
                    <a:pt x="33543" y="210513"/>
                  </a:lnTo>
                  <a:lnTo>
                    <a:pt x="34391" y="195337"/>
                  </a:lnTo>
                  <a:lnTo>
                    <a:pt x="19075" y="135288"/>
                  </a:lnTo>
                  <a:lnTo>
                    <a:pt x="11275" y="97927"/>
                  </a:lnTo>
                  <a:lnTo>
                    <a:pt x="17934" y="53269"/>
                  </a:lnTo>
                  <a:lnTo>
                    <a:pt x="20838" y="42532"/>
                  </a:lnTo>
                  <a:lnTo>
                    <a:pt x="26284" y="34204"/>
                  </a:lnTo>
                  <a:lnTo>
                    <a:pt x="41693" y="21831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519857" y="2494542"/>
              <a:ext cx="133740" cy="148112"/>
            </a:xfrm>
            <a:custGeom>
              <a:avLst/>
              <a:gdLst/>
              <a:ahLst/>
              <a:cxnLst/>
              <a:rect l="0" t="0" r="0" b="0"/>
              <a:pathLst>
                <a:path w="133740" h="148112">
                  <a:moveTo>
                    <a:pt x="112681" y="42825"/>
                  </a:moveTo>
                  <a:lnTo>
                    <a:pt x="83373" y="4452"/>
                  </a:lnTo>
                  <a:lnTo>
                    <a:pt x="74425" y="865"/>
                  </a:lnTo>
                  <a:lnTo>
                    <a:pt x="52005" y="0"/>
                  </a:lnTo>
                  <a:lnTo>
                    <a:pt x="32682" y="6634"/>
                  </a:lnTo>
                  <a:lnTo>
                    <a:pt x="24253" y="11679"/>
                  </a:lnTo>
                  <a:lnTo>
                    <a:pt x="11769" y="26643"/>
                  </a:lnTo>
                  <a:lnTo>
                    <a:pt x="3490" y="46162"/>
                  </a:lnTo>
                  <a:lnTo>
                    <a:pt x="0" y="82289"/>
                  </a:lnTo>
                  <a:lnTo>
                    <a:pt x="3329" y="104818"/>
                  </a:lnTo>
                  <a:lnTo>
                    <a:pt x="8194" y="113400"/>
                  </a:lnTo>
                  <a:lnTo>
                    <a:pt x="22959" y="126055"/>
                  </a:lnTo>
                  <a:lnTo>
                    <a:pt x="30640" y="127557"/>
                  </a:lnTo>
                  <a:lnTo>
                    <a:pt x="38100" y="126219"/>
                  </a:lnTo>
                  <a:lnTo>
                    <a:pt x="45413" y="122988"/>
                  </a:lnTo>
                  <a:lnTo>
                    <a:pt x="56658" y="106919"/>
                  </a:lnTo>
                  <a:lnTo>
                    <a:pt x="64386" y="84180"/>
                  </a:lnTo>
                  <a:lnTo>
                    <a:pt x="67566" y="53259"/>
                  </a:lnTo>
                  <a:lnTo>
                    <a:pt x="66227" y="53291"/>
                  </a:lnTo>
                  <a:lnTo>
                    <a:pt x="64164" y="56821"/>
                  </a:lnTo>
                  <a:lnTo>
                    <a:pt x="64992" y="70103"/>
                  </a:lnTo>
                  <a:lnTo>
                    <a:pt x="70429" y="87704"/>
                  </a:lnTo>
                  <a:lnTo>
                    <a:pt x="80645" y="107225"/>
                  </a:lnTo>
                  <a:lnTo>
                    <a:pt x="96103" y="121361"/>
                  </a:lnTo>
                  <a:lnTo>
                    <a:pt x="133739" y="148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669063" y="2484725"/>
              <a:ext cx="226689" cy="146029"/>
            </a:xfrm>
            <a:custGeom>
              <a:avLst/>
              <a:gdLst/>
              <a:ahLst/>
              <a:cxnLst/>
              <a:rect l="0" t="0" r="0" b="0"/>
              <a:pathLst>
                <a:path w="226689" h="146029">
                  <a:moveTo>
                    <a:pt x="5590" y="21057"/>
                  </a:moveTo>
                  <a:lnTo>
                    <a:pt x="0" y="37825"/>
                  </a:lnTo>
                  <a:lnTo>
                    <a:pt x="376" y="55415"/>
                  </a:lnTo>
                  <a:lnTo>
                    <a:pt x="10149" y="95304"/>
                  </a:lnTo>
                  <a:lnTo>
                    <a:pt x="25528" y="120915"/>
                  </a:lnTo>
                  <a:lnTo>
                    <a:pt x="32920" y="123894"/>
                  </a:lnTo>
                  <a:lnTo>
                    <a:pt x="41358" y="123540"/>
                  </a:lnTo>
                  <a:lnTo>
                    <a:pt x="50492" y="120964"/>
                  </a:lnTo>
                  <a:lnTo>
                    <a:pt x="57751" y="115738"/>
                  </a:lnTo>
                  <a:lnTo>
                    <a:pt x="68937" y="100572"/>
                  </a:lnTo>
                  <a:lnTo>
                    <a:pt x="81811" y="72303"/>
                  </a:lnTo>
                  <a:lnTo>
                    <a:pt x="86819" y="69259"/>
                  </a:lnTo>
                  <a:lnTo>
                    <a:pt x="92498" y="70739"/>
                  </a:lnTo>
                  <a:lnTo>
                    <a:pt x="98623" y="75235"/>
                  </a:lnTo>
                  <a:lnTo>
                    <a:pt x="146300" y="136417"/>
                  </a:lnTo>
                  <a:lnTo>
                    <a:pt x="155548" y="143587"/>
                  </a:lnTo>
                  <a:lnTo>
                    <a:pt x="164054" y="146028"/>
                  </a:lnTo>
                  <a:lnTo>
                    <a:pt x="172063" y="145315"/>
                  </a:lnTo>
                  <a:lnTo>
                    <a:pt x="187202" y="138284"/>
                  </a:lnTo>
                  <a:lnTo>
                    <a:pt x="201730" y="127360"/>
                  </a:lnTo>
                  <a:lnTo>
                    <a:pt x="217473" y="102467"/>
                  </a:lnTo>
                  <a:lnTo>
                    <a:pt x="224868" y="54209"/>
                  </a:lnTo>
                  <a:lnTo>
                    <a:pt x="2266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235527" y="2437022"/>
              <a:ext cx="155064" cy="222310"/>
            </a:xfrm>
            <a:custGeom>
              <a:avLst/>
              <a:gdLst/>
              <a:ahLst/>
              <a:cxnLst/>
              <a:rect l="0" t="0" r="0" b="0"/>
              <a:pathLst>
                <a:path w="155064" h="222310">
                  <a:moveTo>
                    <a:pt x="123478" y="5589"/>
                  </a:moveTo>
                  <a:lnTo>
                    <a:pt x="106710" y="0"/>
                  </a:lnTo>
                  <a:lnTo>
                    <a:pt x="89120" y="375"/>
                  </a:lnTo>
                  <a:lnTo>
                    <a:pt x="79515" y="2113"/>
                  </a:lnTo>
                  <a:lnTo>
                    <a:pt x="49231" y="21327"/>
                  </a:lnTo>
                  <a:lnTo>
                    <a:pt x="23620" y="49246"/>
                  </a:lnTo>
                  <a:lnTo>
                    <a:pt x="6803" y="79746"/>
                  </a:lnTo>
                  <a:lnTo>
                    <a:pt x="0" y="116599"/>
                  </a:lnTo>
                  <a:lnTo>
                    <a:pt x="3574" y="151564"/>
                  </a:lnTo>
                  <a:lnTo>
                    <a:pt x="17631" y="184152"/>
                  </a:lnTo>
                  <a:lnTo>
                    <a:pt x="36614" y="210445"/>
                  </a:lnTo>
                  <a:lnTo>
                    <a:pt x="56406" y="219468"/>
                  </a:lnTo>
                  <a:lnTo>
                    <a:pt x="79630" y="222309"/>
                  </a:lnTo>
                  <a:lnTo>
                    <a:pt x="133778" y="211611"/>
                  </a:lnTo>
                  <a:lnTo>
                    <a:pt x="145603" y="205169"/>
                  </a:lnTo>
                  <a:lnTo>
                    <a:pt x="155063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432704" y="2547896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6789" y="61111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422176" y="244261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516933" y="2474197"/>
              <a:ext cx="115814" cy="142589"/>
            </a:xfrm>
            <a:custGeom>
              <a:avLst/>
              <a:gdLst/>
              <a:ahLst/>
              <a:cxnLst/>
              <a:rect l="0" t="0" r="0" b="0"/>
              <a:pathLst>
                <a:path w="115814" h="142589">
                  <a:moveTo>
                    <a:pt x="0" y="105284"/>
                  </a:moveTo>
                  <a:lnTo>
                    <a:pt x="32406" y="142588"/>
                  </a:lnTo>
                  <a:lnTo>
                    <a:pt x="33303" y="140682"/>
                  </a:lnTo>
                  <a:lnTo>
                    <a:pt x="23403" y="87003"/>
                  </a:lnTo>
                  <a:lnTo>
                    <a:pt x="24439" y="58555"/>
                  </a:lnTo>
                  <a:lnTo>
                    <a:pt x="32698" y="34213"/>
                  </a:lnTo>
                  <a:lnTo>
                    <a:pt x="40516" y="25148"/>
                  </a:lnTo>
                  <a:lnTo>
                    <a:pt x="61681" y="1195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693347" y="2503009"/>
              <a:ext cx="97327" cy="127852"/>
            </a:xfrm>
            <a:custGeom>
              <a:avLst/>
              <a:gdLst/>
              <a:ahLst/>
              <a:cxnLst/>
              <a:rect l="0" t="0" r="0" b="0"/>
              <a:pathLst>
                <a:path w="97327" h="127852">
                  <a:moveTo>
                    <a:pt x="86798" y="13301"/>
                  </a:moveTo>
                  <a:lnTo>
                    <a:pt x="75619" y="2123"/>
                  </a:lnTo>
                  <a:lnTo>
                    <a:pt x="68817" y="0"/>
                  </a:lnTo>
                  <a:lnTo>
                    <a:pt x="42476" y="2601"/>
                  </a:lnTo>
                  <a:lnTo>
                    <a:pt x="22645" y="7766"/>
                  </a:lnTo>
                  <a:lnTo>
                    <a:pt x="14784" y="13121"/>
                  </a:lnTo>
                  <a:lnTo>
                    <a:pt x="2929" y="28429"/>
                  </a:lnTo>
                  <a:lnTo>
                    <a:pt x="0" y="46931"/>
                  </a:lnTo>
                  <a:lnTo>
                    <a:pt x="3768" y="66852"/>
                  </a:lnTo>
                  <a:lnTo>
                    <a:pt x="31728" y="118706"/>
                  </a:lnTo>
                  <a:lnTo>
                    <a:pt x="39556" y="124515"/>
                  </a:lnTo>
                  <a:lnTo>
                    <a:pt x="48284" y="127218"/>
                  </a:lnTo>
                  <a:lnTo>
                    <a:pt x="57613" y="127851"/>
                  </a:lnTo>
                  <a:lnTo>
                    <a:pt x="74216" y="122314"/>
                  </a:lnTo>
                  <a:lnTo>
                    <a:pt x="97326" y="108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866568" y="2326798"/>
              <a:ext cx="29391" cy="305327"/>
            </a:xfrm>
            <a:custGeom>
              <a:avLst/>
              <a:gdLst/>
              <a:ahLst/>
              <a:cxnLst/>
              <a:rect l="0" t="0" r="0" b="0"/>
              <a:pathLst>
                <a:path w="29391" h="305327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14679" y="153672"/>
                  </a:lnTo>
                  <a:lnTo>
                    <a:pt x="21155" y="207303"/>
                  </a:lnTo>
                  <a:lnTo>
                    <a:pt x="28306" y="268848"/>
                  </a:lnTo>
                  <a:lnTo>
                    <a:pt x="2939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927544" y="2471856"/>
              <a:ext cx="124963" cy="160269"/>
            </a:xfrm>
            <a:custGeom>
              <a:avLst/>
              <a:gdLst/>
              <a:ahLst/>
              <a:cxnLst/>
              <a:rect l="0" t="0" r="0" b="0"/>
              <a:pathLst>
                <a:path w="124963" h="160269">
                  <a:moveTo>
                    <a:pt x="0" y="86569"/>
                  </a:moveTo>
                  <a:lnTo>
                    <a:pt x="61111" y="68610"/>
                  </a:lnTo>
                  <a:lnTo>
                    <a:pt x="115542" y="51420"/>
                  </a:lnTo>
                  <a:lnTo>
                    <a:pt x="121482" y="44418"/>
                  </a:lnTo>
                  <a:lnTo>
                    <a:pt x="124271" y="35072"/>
                  </a:lnTo>
                  <a:lnTo>
                    <a:pt x="124962" y="24161"/>
                  </a:lnTo>
                  <a:lnTo>
                    <a:pt x="121912" y="15718"/>
                  </a:lnTo>
                  <a:lnTo>
                    <a:pt x="109165" y="3217"/>
                  </a:lnTo>
                  <a:lnTo>
                    <a:pt x="88682" y="0"/>
                  </a:lnTo>
                  <a:lnTo>
                    <a:pt x="65151" y="3640"/>
                  </a:lnTo>
                  <a:lnTo>
                    <a:pt x="42993" y="13057"/>
                  </a:lnTo>
                  <a:lnTo>
                    <a:pt x="16378" y="37101"/>
                  </a:lnTo>
                  <a:lnTo>
                    <a:pt x="7279" y="59514"/>
                  </a:lnTo>
                  <a:lnTo>
                    <a:pt x="4853" y="72042"/>
                  </a:lnTo>
                  <a:lnTo>
                    <a:pt x="8396" y="95320"/>
                  </a:lnTo>
                  <a:lnTo>
                    <a:pt x="23545" y="125036"/>
                  </a:lnTo>
                  <a:lnTo>
                    <a:pt x="29734" y="133271"/>
                  </a:lnTo>
                  <a:lnTo>
                    <a:pt x="49090" y="145540"/>
                  </a:lnTo>
                  <a:lnTo>
                    <a:pt x="94756" y="1602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085471" y="2463668"/>
              <a:ext cx="146673" cy="178986"/>
            </a:xfrm>
            <a:custGeom>
              <a:avLst/>
              <a:gdLst/>
              <a:ahLst/>
              <a:cxnLst/>
              <a:rect l="0" t="0" r="0" b="0"/>
              <a:pathLst>
                <a:path w="146673" h="178986">
                  <a:moveTo>
                    <a:pt x="94757" y="0"/>
                  </a:moveTo>
                  <a:lnTo>
                    <a:pt x="50794" y="20243"/>
                  </a:lnTo>
                  <a:lnTo>
                    <a:pt x="26099" y="39403"/>
                  </a:lnTo>
                  <a:lnTo>
                    <a:pt x="23249" y="47326"/>
                  </a:lnTo>
                  <a:lnTo>
                    <a:pt x="26321" y="65487"/>
                  </a:lnTo>
                  <a:lnTo>
                    <a:pt x="32755" y="72904"/>
                  </a:lnTo>
                  <a:lnTo>
                    <a:pt x="64167" y="88932"/>
                  </a:lnTo>
                  <a:lnTo>
                    <a:pt x="124856" y="108489"/>
                  </a:lnTo>
                  <a:lnTo>
                    <a:pt x="140500" y="121917"/>
                  </a:lnTo>
                  <a:lnTo>
                    <a:pt x="146309" y="130411"/>
                  </a:lnTo>
                  <a:lnTo>
                    <a:pt x="146672" y="138413"/>
                  </a:lnTo>
                  <a:lnTo>
                    <a:pt x="143405" y="146088"/>
                  </a:lnTo>
                  <a:lnTo>
                    <a:pt x="130416" y="159684"/>
                  </a:lnTo>
                  <a:lnTo>
                    <a:pt x="112945" y="169627"/>
                  </a:lnTo>
                  <a:lnTo>
                    <a:pt x="57492" y="17713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489212" y="2512976"/>
              <a:ext cx="175327" cy="179405"/>
            </a:xfrm>
            <a:custGeom>
              <a:avLst/>
              <a:gdLst/>
              <a:ahLst/>
              <a:cxnLst/>
              <a:rect l="0" t="0" r="0" b="0"/>
              <a:pathLst>
                <a:path w="175327" h="179405">
                  <a:moveTo>
                    <a:pt x="143741" y="55977"/>
                  </a:moveTo>
                  <a:lnTo>
                    <a:pt x="134166" y="31930"/>
                  </a:lnTo>
                  <a:lnTo>
                    <a:pt x="123498" y="17604"/>
                  </a:lnTo>
                  <a:lnTo>
                    <a:pt x="98749" y="1973"/>
                  </a:lnTo>
                  <a:lnTo>
                    <a:pt x="79290" y="0"/>
                  </a:lnTo>
                  <a:lnTo>
                    <a:pt x="58944" y="4192"/>
                  </a:lnTo>
                  <a:lnTo>
                    <a:pt x="38203" y="13854"/>
                  </a:lnTo>
                  <a:lnTo>
                    <a:pt x="23526" y="29067"/>
                  </a:lnTo>
                  <a:lnTo>
                    <a:pt x="8686" y="60482"/>
                  </a:lnTo>
                  <a:lnTo>
                    <a:pt x="0" y="99426"/>
                  </a:lnTo>
                  <a:lnTo>
                    <a:pt x="545" y="137481"/>
                  </a:lnTo>
                  <a:lnTo>
                    <a:pt x="2654" y="148917"/>
                  </a:lnTo>
                  <a:lnTo>
                    <a:pt x="14356" y="167864"/>
                  </a:lnTo>
                  <a:lnTo>
                    <a:pt x="22389" y="176192"/>
                  </a:lnTo>
                  <a:lnTo>
                    <a:pt x="31255" y="179404"/>
                  </a:lnTo>
                  <a:lnTo>
                    <a:pt x="40674" y="179206"/>
                  </a:lnTo>
                  <a:lnTo>
                    <a:pt x="50463" y="176734"/>
                  </a:lnTo>
                  <a:lnTo>
                    <a:pt x="67580" y="161509"/>
                  </a:lnTo>
                  <a:lnTo>
                    <a:pt x="80646" y="139145"/>
                  </a:lnTo>
                  <a:lnTo>
                    <a:pt x="86454" y="113608"/>
                  </a:lnTo>
                  <a:lnTo>
                    <a:pt x="90342" y="108435"/>
                  </a:lnTo>
                  <a:lnTo>
                    <a:pt x="95273" y="108497"/>
                  </a:lnTo>
                  <a:lnTo>
                    <a:pt x="100901" y="112047"/>
                  </a:lnTo>
                  <a:lnTo>
                    <a:pt x="110273" y="125351"/>
                  </a:lnTo>
                  <a:lnTo>
                    <a:pt x="120677" y="141792"/>
                  </a:lnTo>
                  <a:lnTo>
                    <a:pt x="137000" y="156898"/>
                  </a:lnTo>
                  <a:lnTo>
                    <a:pt x="145097" y="160692"/>
                  </a:lnTo>
                  <a:lnTo>
                    <a:pt x="175326" y="161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675067" y="2581259"/>
              <a:ext cx="147400" cy="124565"/>
            </a:xfrm>
            <a:custGeom>
              <a:avLst/>
              <a:gdLst/>
              <a:ahLst/>
              <a:cxnLst/>
              <a:rect l="0" t="0" r="0" b="0"/>
              <a:pathLst>
                <a:path w="147400" h="124565">
                  <a:moveTo>
                    <a:pt x="0" y="8751"/>
                  </a:moveTo>
                  <a:lnTo>
                    <a:pt x="3119" y="51443"/>
                  </a:lnTo>
                  <a:lnTo>
                    <a:pt x="19129" y="102414"/>
                  </a:lnTo>
                  <a:lnTo>
                    <a:pt x="31924" y="120861"/>
                  </a:lnTo>
                  <a:lnTo>
                    <a:pt x="17361" y="84129"/>
                  </a:lnTo>
                  <a:lnTo>
                    <a:pt x="13048" y="33432"/>
                  </a:lnTo>
                  <a:lnTo>
                    <a:pt x="16717" y="10362"/>
                  </a:lnTo>
                  <a:lnTo>
                    <a:pt x="22843" y="3976"/>
                  </a:lnTo>
                  <a:lnTo>
                    <a:pt x="31607" y="888"/>
                  </a:lnTo>
                  <a:lnTo>
                    <a:pt x="42128" y="0"/>
                  </a:lnTo>
                  <a:lnTo>
                    <a:pt x="79293" y="9927"/>
                  </a:lnTo>
                  <a:lnTo>
                    <a:pt x="99972" y="24482"/>
                  </a:lnTo>
                  <a:lnTo>
                    <a:pt x="132312" y="62421"/>
                  </a:lnTo>
                  <a:lnTo>
                    <a:pt x="140693" y="86027"/>
                  </a:lnTo>
                  <a:lnTo>
                    <a:pt x="147399" y="124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888669" y="2376991"/>
              <a:ext cx="123311" cy="352288"/>
            </a:xfrm>
            <a:custGeom>
              <a:avLst/>
              <a:gdLst/>
              <a:ahLst/>
              <a:cxnLst/>
              <a:rect l="0" t="0" r="0" b="0"/>
              <a:pathLst>
                <a:path w="123311" h="352288">
                  <a:moveTo>
                    <a:pt x="81196" y="265662"/>
                  </a:moveTo>
                  <a:lnTo>
                    <a:pt x="81196" y="243305"/>
                  </a:lnTo>
                  <a:lnTo>
                    <a:pt x="74957" y="226089"/>
                  </a:lnTo>
                  <a:lnTo>
                    <a:pt x="70017" y="218223"/>
                  </a:lnTo>
                  <a:lnTo>
                    <a:pt x="55170" y="206363"/>
                  </a:lnTo>
                  <a:lnTo>
                    <a:pt x="46298" y="201563"/>
                  </a:lnTo>
                  <a:lnTo>
                    <a:pt x="38043" y="200702"/>
                  </a:lnTo>
                  <a:lnTo>
                    <a:pt x="22633" y="205985"/>
                  </a:lnTo>
                  <a:lnTo>
                    <a:pt x="11105" y="219252"/>
                  </a:lnTo>
                  <a:lnTo>
                    <a:pt x="3251" y="238016"/>
                  </a:lnTo>
                  <a:lnTo>
                    <a:pt x="0" y="273718"/>
                  </a:lnTo>
                  <a:lnTo>
                    <a:pt x="11867" y="328507"/>
                  </a:lnTo>
                  <a:lnTo>
                    <a:pt x="17429" y="336804"/>
                  </a:lnTo>
                  <a:lnTo>
                    <a:pt x="32968" y="349143"/>
                  </a:lnTo>
                  <a:lnTo>
                    <a:pt x="51573" y="352287"/>
                  </a:lnTo>
                  <a:lnTo>
                    <a:pt x="61447" y="351488"/>
                  </a:lnTo>
                  <a:lnTo>
                    <a:pt x="70369" y="346276"/>
                  </a:lnTo>
                  <a:lnTo>
                    <a:pt x="86523" y="328006"/>
                  </a:lnTo>
                  <a:lnTo>
                    <a:pt x="103182" y="291413"/>
                  </a:lnTo>
                  <a:lnTo>
                    <a:pt x="115526" y="239756"/>
                  </a:lnTo>
                  <a:lnTo>
                    <a:pt x="121004" y="185586"/>
                  </a:lnTo>
                  <a:lnTo>
                    <a:pt x="122627" y="132491"/>
                  </a:lnTo>
                  <a:lnTo>
                    <a:pt x="115939" y="77789"/>
                  </a:lnTo>
                  <a:lnTo>
                    <a:pt x="110286" y="23137"/>
                  </a:lnTo>
                  <a:lnTo>
                    <a:pt x="107608" y="9222"/>
                  </a:lnTo>
                  <a:lnTo>
                    <a:pt x="103484" y="2285"/>
                  </a:lnTo>
                  <a:lnTo>
                    <a:pt x="98394" y="0"/>
                  </a:lnTo>
                  <a:lnTo>
                    <a:pt x="92661" y="816"/>
                  </a:lnTo>
                  <a:lnTo>
                    <a:pt x="88839" y="6040"/>
                  </a:lnTo>
                  <a:lnTo>
                    <a:pt x="83461" y="36918"/>
                  </a:lnTo>
                  <a:lnTo>
                    <a:pt x="81643" y="99162"/>
                  </a:lnTo>
                  <a:lnTo>
                    <a:pt x="84448" y="150427"/>
                  </a:lnTo>
                  <a:lnTo>
                    <a:pt x="92688" y="199543"/>
                  </a:lnTo>
                  <a:lnTo>
                    <a:pt x="109399" y="262717"/>
                  </a:lnTo>
                  <a:lnTo>
                    <a:pt x="123310" y="297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260757" y="2551690"/>
              <a:ext cx="203948" cy="164832"/>
            </a:xfrm>
            <a:custGeom>
              <a:avLst/>
              <a:gdLst/>
              <a:ahLst/>
              <a:cxnLst/>
              <a:rect l="0" t="0" r="0" b="0"/>
              <a:pathLst>
                <a:path w="203948" h="164832">
                  <a:moveTo>
                    <a:pt x="119719" y="38320"/>
                  </a:moveTo>
                  <a:lnTo>
                    <a:pt x="90411" y="9012"/>
                  </a:lnTo>
                  <a:lnTo>
                    <a:pt x="70818" y="1897"/>
                  </a:lnTo>
                  <a:lnTo>
                    <a:pt x="59043" y="0"/>
                  </a:lnTo>
                  <a:lnTo>
                    <a:pt x="48853" y="2245"/>
                  </a:lnTo>
                  <a:lnTo>
                    <a:pt x="31291" y="14098"/>
                  </a:lnTo>
                  <a:lnTo>
                    <a:pt x="13840" y="40502"/>
                  </a:lnTo>
                  <a:lnTo>
                    <a:pt x="1260" y="70552"/>
                  </a:lnTo>
                  <a:lnTo>
                    <a:pt x="0" y="91250"/>
                  </a:lnTo>
                  <a:lnTo>
                    <a:pt x="8724" y="133133"/>
                  </a:lnTo>
                  <a:lnTo>
                    <a:pt x="23921" y="159090"/>
                  </a:lnTo>
                  <a:lnTo>
                    <a:pt x="32457" y="163287"/>
                  </a:lnTo>
                  <a:lnTo>
                    <a:pt x="54420" y="164831"/>
                  </a:lnTo>
                  <a:lnTo>
                    <a:pt x="73540" y="158498"/>
                  </a:lnTo>
                  <a:lnTo>
                    <a:pt x="81914" y="153534"/>
                  </a:lnTo>
                  <a:lnTo>
                    <a:pt x="94338" y="138659"/>
                  </a:lnTo>
                  <a:lnTo>
                    <a:pt x="102590" y="119180"/>
                  </a:lnTo>
                  <a:lnTo>
                    <a:pt x="106257" y="94925"/>
                  </a:lnTo>
                  <a:lnTo>
                    <a:pt x="109575" y="90095"/>
                  </a:lnTo>
                  <a:lnTo>
                    <a:pt x="114126" y="90384"/>
                  </a:lnTo>
                  <a:lnTo>
                    <a:pt x="125422" y="100064"/>
                  </a:lnTo>
                  <a:lnTo>
                    <a:pt x="158613" y="139214"/>
                  </a:lnTo>
                  <a:lnTo>
                    <a:pt x="175610" y="147503"/>
                  </a:lnTo>
                  <a:lnTo>
                    <a:pt x="203947" y="154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506819" y="2547896"/>
              <a:ext cx="73700" cy="134680"/>
            </a:xfrm>
            <a:custGeom>
              <a:avLst/>
              <a:gdLst/>
              <a:ahLst/>
              <a:cxnLst/>
              <a:rect l="0" t="0" r="0" b="0"/>
              <a:pathLst>
                <a:path w="73700" h="134680">
                  <a:moveTo>
                    <a:pt x="0" y="63171"/>
                  </a:moveTo>
                  <a:lnTo>
                    <a:pt x="20243" y="107134"/>
                  </a:lnTo>
                  <a:lnTo>
                    <a:pt x="41476" y="134679"/>
                  </a:lnTo>
                  <a:lnTo>
                    <a:pt x="40518" y="134240"/>
                  </a:lnTo>
                  <a:lnTo>
                    <a:pt x="27993" y="119323"/>
                  </a:lnTo>
                  <a:lnTo>
                    <a:pt x="8388" y="82842"/>
                  </a:lnTo>
                  <a:lnTo>
                    <a:pt x="2485" y="46642"/>
                  </a:lnTo>
                  <a:lnTo>
                    <a:pt x="7343" y="23070"/>
                  </a:lnTo>
                  <a:lnTo>
                    <a:pt x="11915" y="11870"/>
                  </a:lnTo>
                  <a:lnTo>
                    <a:pt x="18471" y="5574"/>
                  </a:lnTo>
                  <a:lnTo>
                    <a:pt x="26352" y="254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685429" y="2555652"/>
              <a:ext cx="116188" cy="153715"/>
            </a:xfrm>
            <a:custGeom>
              <a:avLst/>
              <a:gdLst/>
              <a:ahLst/>
              <a:cxnLst/>
              <a:rect l="0" t="0" r="0" b="0"/>
              <a:pathLst>
                <a:path w="116188" h="153715">
                  <a:moveTo>
                    <a:pt x="95130" y="13301"/>
                  </a:moveTo>
                  <a:lnTo>
                    <a:pt x="83952" y="2123"/>
                  </a:lnTo>
                  <a:lnTo>
                    <a:pt x="77149" y="0"/>
                  </a:lnTo>
                  <a:lnTo>
                    <a:pt x="60233" y="760"/>
                  </a:lnTo>
                  <a:lnTo>
                    <a:pt x="30978" y="13355"/>
                  </a:lnTo>
                  <a:lnTo>
                    <a:pt x="13586" y="31652"/>
                  </a:lnTo>
                  <a:lnTo>
                    <a:pt x="5672" y="43083"/>
                  </a:lnTo>
                  <a:lnTo>
                    <a:pt x="0" y="65142"/>
                  </a:lnTo>
                  <a:lnTo>
                    <a:pt x="5889" y="113488"/>
                  </a:lnTo>
                  <a:lnTo>
                    <a:pt x="11070" y="123376"/>
                  </a:lnTo>
                  <a:lnTo>
                    <a:pt x="26184" y="137483"/>
                  </a:lnTo>
                  <a:lnTo>
                    <a:pt x="54425" y="152001"/>
                  </a:lnTo>
                  <a:lnTo>
                    <a:pt x="74699" y="153714"/>
                  </a:lnTo>
                  <a:lnTo>
                    <a:pt x="116187" y="150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875316" y="2542307"/>
              <a:ext cx="144697" cy="181762"/>
            </a:xfrm>
            <a:custGeom>
              <a:avLst/>
              <a:gdLst/>
              <a:ahLst/>
              <a:cxnLst/>
              <a:rect l="0" t="0" r="0" b="0"/>
              <a:pathLst>
                <a:path w="144697" h="181762">
                  <a:moveTo>
                    <a:pt x="115814" y="5589"/>
                  </a:moveTo>
                  <a:lnTo>
                    <a:pt x="99046" y="0"/>
                  </a:lnTo>
                  <a:lnTo>
                    <a:pt x="81454" y="375"/>
                  </a:lnTo>
                  <a:lnTo>
                    <a:pt x="63108" y="5611"/>
                  </a:lnTo>
                  <a:lnTo>
                    <a:pt x="47155" y="15738"/>
                  </a:lnTo>
                  <a:lnTo>
                    <a:pt x="35385" y="31156"/>
                  </a:lnTo>
                  <a:lnTo>
                    <a:pt x="30609" y="40181"/>
                  </a:lnTo>
                  <a:lnTo>
                    <a:pt x="30934" y="47368"/>
                  </a:lnTo>
                  <a:lnTo>
                    <a:pt x="34660" y="53329"/>
                  </a:lnTo>
                  <a:lnTo>
                    <a:pt x="75490" y="82369"/>
                  </a:lnTo>
                  <a:lnTo>
                    <a:pt x="120988" y="108925"/>
                  </a:lnTo>
                  <a:lnTo>
                    <a:pt x="143344" y="134473"/>
                  </a:lnTo>
                  <a:lnTo>
                    <a:pt x="144696" y="142984"/>
                  </a:lnTo>
                  <a:lnTo>
                    <a:pt x="142087" y="150998"/>
                  </a:lnTo>
                  <a:lnTo>
                    <a:pt x="136839" y="158680"/>
                  </a:lnTo>
                  <a:lnTo>
                    <a:pt x="121649" y="170336"/>
                  </a:lnTo>
                  <a:lnTo>
                    <a:pt x="112685" y="175082"/>
                  </a:lnTo>
                  <a:lnTo>
                    <a:pt x="72123" y="181761"/>
                  </a:lnTo>
                  <a:lnTo>
                    <a:pt x="17947" y="175870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600183" y="3706031"/>
            <a:ext cx="3621745" cy="431669"/>
            <a:chOff x="600183" y="3706031"/>
            <a:chExt cx="3621745" cy="431669"/>
          </a:xfrm>
        </p:grpSpPr>
        <p:sp>
          <p:nvSpPr>
            <p:cNvPr id="133" name="Freeform 132"/>
            <p:cNvSpPr/>
            <p:nvPr/>
          </p:nvSpPr>
          <p:spPr>
            <a:xfrm>
              <a:off x="600183" y="3730087"/>
              <a:ext cx="189455" cy="327918"/>
            </a:xfrm>
            <a:custGeom>
              <a:avLst/>
              <a:gdLst/>
              <a:ahLst/>
              <a:cxnLst/>
              <a:rect l="0" t="0" r="0" b="0"/>
              <a:pathLst>
                <a:path w="189455" h="327918">
                  <a:moveTo>
                    <a:pt x="42055" y="39115"/>
                  </a:moveTo>
                  <a:lnTo>
                    <a:pt x="27401" y="92142"/>
                  </a:lnTo>
                  <a:lnTo>
                    <a:pt x="15027" y="143523"/>
                  </a:lnTo>
                  <a:lnTo>
                    <a:pt x="11820" y="191843"/>
                  </a:lnTo>
                  <a:lnTo>
                    <a:pt x="9700" y="242035"/>
                  </a:lnTo>
                  <a:lnTo>
                    <a:pt x="2215" y="304629"/>
                  </a:lnTo>
                  <a:lnTo>
                    <a:pt x="952" y="327917"/>
                  </a:lnTo>
                  <a:lnTo>
                    <a:pt x="615" y="327576"/>
                  </a:lnTo>
                  <a:lnTo>
                    <a:pt x="0" y="268337"/>
                  </a:lnTo>
                  <a:lnTo>
                    <a:pt x="5542" y="208526"/>
                  </a:lnTo>
                  <a:lnTo>
                    <a:pt x="9009" y="157681"/>
                  </a:lnTo>
                  <a:lnTo>
                    <a:pt x="10181" y="96503"/>
                  </a:lnTo>
                  <a:lnTo>
                    <a:pt x="13532" y="42478"/>
                  </a:lnTo>
                  <a:lnTo>
                    <a:pt x="20019" y="20723"/>
                  </a:lnTo>
                  <a:lnTo>
                    <a:pt x="30702" y="3254"/>
                  </a:lnTo>
                  <a:lnTo>
                    <a:pt x="37995" y="0"/>
                  </a:lnTo>
                  <a:lnTo>
                    <a:pt x="46368" y="170"/>
                  </a:lnTo>
                  <a:lnTo>
                    <a:pt x="55459" y="2623"/>
                  </a:lnTo>
                  <a:lnTo>
                    <a:pt x="71799" y="17827"/>
                  </a:lnTo>
                  <a:lnTo>
                    <a:pt x="95763" y="60126"/>
                  </a:lnTo>
                  <a:lnTo>
                    <a:pt x="118552" y="115928"/>
                  </a:lnTo>
                  <a:lnTo>
                    <a:pt x="143982" y="176179"/>
                  </a:lnTo>
                  <a:lnTo>
                    <a:pt x="170309" y="237564"/>
                  </a:lnTo>
                  <a:lnTo>
                    <a:pt x="186124" y="290564"/>
                  </a:lnTo>
                  <a:lnTo>
                    <a:pt x="189454" y="302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31709" y="3948186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28100" y="3885015"/>
              <a:ext cx="119465" cy="134378"/>
            </a:xfrm>
            <a:custGeom>
              <a:avLst/>
              <a:gdLst/>
              <a:ahLst/>
              <a:cxnLst/>
              <a:rect l="0" t="0" r="0" b="0"/>
              <a:pathLst>
                <a:path w="119465" h="134378">
                  <a:moveTo>
                    <a:pt x="3651" y="94757"/>
                  </a:moveTo>
                  <a:lnTo>
                    <a:pt x="13226" y="118803"/>
                  </a:lnTo>
                  <a:lnTo>
                    <a:pt x="23894" y="133130"/>
                  </a:lnTo>
                  <a:lnTo>
                    <a:pt x="26505" y="134377"/>
                  </a:lnTo>
                  <a:lnTo>
                    <a:pt x="27076" y="131699"/>
                  </a:lnTo>
                  <a:lnTo>
                    <a:pt x="13463" y="74517"/>
                  </a:lnTo>
                  <a:lnTo>
                    <a:pt x="0" y="31747"/>
                  </a:lnTo>
                  <a:lnTo>
                    <a:pt x="1217" y="23504"/>
                  </a:lnTo>
                  <a:lnTo>
                    <a:pt x="5538" y="16840"/>
                  </a:lnTo>
                  <a:lnTo>
                    <a:pt x="11928" y="11227"/>
                  </a:lnTo>
                  <a:lnTo>
                    <a:pt x="31506" y="4990"/>
                  </a:lnTo>
                  <a:lnTo>
                    <a:pt x="92284" y="657"/>
                  </a:lnTo>
                  <a:lnTo>
                    <a:pt x="1194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86413" y="3887942"/>
              <a:ext cx="108551" cy="136415"/>
            </a:xfrm>
            <a:custGeom>
              <a:avLst/>
              <a:gdLst/>
              <a:ahLst/>
              <a:cxnLst/>
              <a:rect l="0" t="0" r="0" b="0"/>
              <a:pathLst>
                <a:path w="108551" h="136415">
                  <a:moveTo>
                    <a:pt x="108550" y="18130"/>
                  </a:moveTo>
                  <a:lnTo>
                    <a:pt x="97372" y="6952"/>
                  </a:lnTo>
                  <a:lnTo>
                    <a:pt x="79406" y="1464"/>
                  </a:lnTo>
                  <a:lnTo>
                    <a:pt x="68063" y="0"/>
                  </a:lnTo>
                  <a:lnTo>
                    <a:pt x="49222" y="4613"/>
                  </a:lnTo>
                  <a:lnTo>
                    <a:pt x="18062" y="26639"/>
                  </a:lnTo>
                  <a:lnTo>
                    <a:pt x="2060" y="52237"/>
                  </a:lnTo>
                  <a:lnTo>
                    <a:pt x="0" y="71893"/>
                  </a:lnTo>
                  <a:lnTo>
                    <a:pt x="8210" y="113108"/>
                  </a:lnTo>
                  <a:lnTo>
                    <a:pt x="13581" y="121223"/>
                  </a:lnTo>
                  <a:lnTo>
                    <a:pt x="28907" y="133359"/>
                  </a:lnTo>
                  <a:lnTo>
                    <a:pt x="47417" y="136414"/>
                  </a:lnTo>
                  <a:lnTo>
                    <a:pt x="87493" y="133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31709" y="4074528"/>
              <a:ext cx="473784" cy="63172"/>
            </a:xfrm>
            <a:custGeom>
              <a:avLst/>
              <a:gdLst/>
              <a:ahLst/>
              <a:cxnLst/>
              <a:rect l="0" t="0" r="0" b="0"/>
              <a:pathLst>
                <a:path w="473784" h="63172">
                  <a:moveTo>
                    <a:pt x="473783" y="0"/>
                  </a:moveTo>
                  <a:lnTo>
                    <a:pt x="436305" y="8334"/>
                  </a:lnTo>
                  <a:lnTo>
                    <a:pt x="384881" y="10095"/>
                  </a:lnTo>
                  <a:lnTo>
                    <a:pt x="329663" y="17679"/>
                  </a:lnTo>
                  <a:lnTo>
                    <a:pt x="270576" y="23509"/>
                  </a:lnTo>
                  <a:lnTo>
                    <a:pt x="220161" y="32312"/>
                  </a:lnTo>
                  <a:lnTo>
                    <a:pt x="171298" y="39210"/>
                  </a:lnTo>
                  <a:lnTo>
                    <a:pt x="124065" y="44373"/>
                  </a:lnTo>
                  <a:lnTo>
                    <a:pt x="73025" y="50193"/>
                  </a:lnTo>
                  <a:lnTo>
                    <a:pt x="30216" y="5503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231834" y="3927129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43027" y="191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642445" y="3811316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48930"/>
                  </a:lnTo>
                  <a:lnTo>
                    <a:pt x="5589" y="108061"/>
                  </a:lnTo>
                  <a:lnTo>
                    <a:pt x="14655" y="156280"/>
                  </a:lnTo>
                  <a:lnTo>
                    <a:pt x="19793" y="215400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505575" y="3729770"/>
              <a:ext cx="255371" cy="165775"/>
            </a:xfrm>
            <a:custGeom>
              <a:avLst/>
              <a:gdLst/>
              <a:ahLst/>
              <a:cxnLst/>
              <a:rect l="0" t="0" r="0" b="0"/>
              <a:pathLst>
                <a:path w="255371" h="165775">
                  <a:moveTo>
                    <a:pt x="0" y="71017"/>
                  </a:moveTo>
                  <a:lnTo>
                    <a:pt x="5589" y="54250"/>
                  </a:lnTo>
                  <a:lnTo>
                    <a:pt x="17692" y="39778"/>
                  </a:lnTo>
                  <a:lnTo>
                    <a:pt x="44236" y="21597"/>
                  </a:lnTo>
                  <a:lnTo>
                    <a:pt x="96206" y="2421"/>
                  </a:lnTo>
                  <a:lnTo>
                    <a:pt x="136000" y="0"/>
                  </a:lnTo>
                  <a:lnTo>
                    <a:pt x="181976" y="7341"/>
                  </a:lnTo>
                  <a:lnTo>
                    <a:pt x="217695" y="23814"/>
                  </a:lnTo>
                  <a:lnTo>
                    <a:pt x="235573" y="36780"/>
                  </a:lnTo>
                  <a:lnTo>
                    <a:pt x="248199" y="56581"/>
                  </a:lnTo>
                  <a:lnTo>
                    <a:pt x="255370" y="79809"/>
                  </a:lnTo>
                  <a:lnTo>
                    <a:pt x="254657" y="101831"/>
                  </a:lnTo>
                  <a:lnTo>
                    <a:pt x="247322" y="120197"/>
                  </a:lnTo>
                  <a:lnTo>
                    <a:pt x="242090" y="128370"/>
                  </a:lnTo>
                  <a:lnTo>
                    <a:pt x="226918" y="140571"/>
                  </a:lnTo>
                  <a:lnTo>
                    <a:pt x="179534" y="160548"/>
                  </a:lnTo>
                  <a:lnTo>
                    <a:pt x="147399" y="1657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733432" y="3894913"/>
              <a:ext cx="161698" cy="126740"/>
            </a:xfrm>
            <a:custGeom>
              <a:avLst/>
              <a:gdLst/>
              <a:ahLst/>
              <a:cxnLst/>
              <a:rect l="0" t="0" r="0" b="0"/>
              <a:pathLst>
                <a:path w="161698" h="126740">
                  <a:moveTo>
                    <a:pt x="119583" y="74330"/>
                  </a:moveTo>
                  <a:lnTo>
                    <a:pt x="119583" y="51973"/>
                  </a:lnTo>
                  <a:lnTo>
                    <a:pt x="113344" y="34758"/>
                  </a:lnTo>
                  <a:lnTo>
                    <a:pt x="90275" y="4642"/>
                  </a:lnTo>
                  <a:lnTo>
                    <a:pt x="82497" y="965"/>
                  </a:lnTo>
                  <a:lnTo>
                    <a:pt x="64496" y="0"/>
                  </a:lnTo>
                  <a:lnTo>
                    <a:pt x="34631" y="6033"/>
                  </a:lnTo>
                  <a:lnTo>
                    <a:pt x="26684" y="11251"/>
                  </a:lnTo>
                  <a:lnTo>
                    <a:pt x="14733" y="26408"/>
                  </a:lnTo>
                  <a:lnTo>
                    <a:pt x="1429" y="54672"/>
                  </a:lnTo>
                  <a:lnTo>
                    <a:pt x="0" y="78072"/>
                  </a:lnTo>
                  <a:lnTo>
                    <a:pt x="4434" y="101729"/>
                  </a:lnTo>
                  <a:lnTo>
                    <a:pt x="14203" y="120043"/>
                  </a:lnTo>
                  <a:lnTo>
                    <a:pt x="21254" y="124692"/>
                  </a:lnTo>
                  <a:lnTo>
                    <a:pt x="38447" y="126739"/>
                  </a:lnTo>
                  <a:lnTo>
                    <a:pt x="67857" y="115725"/>
                  </a:lnTo>
                  <a:lnTo>
                    <a:pt x="82166" y="100917"/>
                  </a:lnTo>
                  <a:lnTo>
                    <a:pt x="91255" y="81467"/>
                  </a:lnTo>
                  <a:lnTo>
                    <a:pt x="95294" y="57225"/>
                  </a:lnTo>
                  <a:lnTo>
                    <a:pt x="95202" y="53568"/>
                  </a:lnTo>
                  <a:lnTo>
                    <a:pt x="91979" y="61983"/>
                  </a:lnTo>
                  <a:lnTo>
                    <a:pt x="94766" y="87439"/>
                  </a:lnTo>
                  <a:lnTo>
                    <a:pt x="108591" y="111620"/>
                  </a:lnTo>
                  <a:lnTo>
                    <a:pt x="116934" y="115568"/>
                  </a:lnTo>
                  <a:lnTo>
                    <a:pt x="161697" y="116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901799" y="3906072"/>
              <a:ext cx="88088" cy="119387"/>
            </a:xfrm>
            <a:custGeom>
              <a:avLst/>
              <a:gdLst/>
              <a:ahLst/>
              <a:cxnLst/>
              <a:rect l="0" t="0" r="0" b="0"/>
              <a:pathLst>
                <a:path w="88088" h="119387">
                  <a:moveTo>
                    <a:pt x="3859" y="73700"/>
                  </a:moveTo>
                  <a:lnTo>
                    <a:pt x="19477" y="119386"/>
                  </a:lnTo>
                  <a:lnTo>
                    <a:pt x="3335" y="62250"/>
                  </a:lnTo>
                  <a:lnTo>
                    <a:pt x="0" y="52029"/>
                  </a:lnTo>
                  <a:lnTo>
                    <a:pt x="2533" y="31313"/>
                  </a:lnTo>
                  <a:lnTo>
                    <a:pt x="6485" y="20875"/>
                  </a:lnTo>
                  <a:lnTo>
                    <a:pt x="13798" y="13917"/>
                  </a:lnTo>
                  <a:lnTo>
                    <a:pt x="34402" y="6185"/>
                  </a:lnTo>
                  <a:lnTo>
                    <a:pt x="880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095171" y="3727088"/>
              <a:ext cx="52643" cy="284270"/>
            </a:xfrm>
            <a:custGeom>
              <a:avLst/>
              <a:gdLst/>
              <a:ahLst/>
              <a:cxnLst/>
              <a:rect l="0" t="0" r="0" b="0"/>
              <a:pathLst>
                <a:path w="52643" h="284270">
                  <a:moveTo>
                    <a:pt x="0" y="0"/>
                  </a:moveTo>
                  <a:lnTo>
                    <a:pt x="11178" y="16767"/>
                  </a:lnTo>
                  <a:lnTo>
                    <a:pt x="18130" y="49552"/>
                  </a:lnTo>
                  <a:lnTo>
                    <a:pt x="21648" y="101382"/>
                  </a:lnTo>
                  <a:lnTo>
                    <a:pt x="30045" y="163002"/>
                  </a:lnTo>
                  <a:lnTo>
                    <a:pt x="33621" y="216728"/>
                  </a:lnTo>
                  <a:lnTo>
                    <a:pt x="48191" y="259229"/>
                  </a:lnTo>
                  <a:lnTo>
                    <a:pt x="52642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021471" y="3843552"/>
              <a:ext cx="200043" cy="9879"/>
            </a:xfrm>
            <a:custGeom>
              <a:avLst/>
              <a:gdLst/>
              <a:ahLst/>
              <a:cxnLst/>
              <a:rect l="0" t="0" r="0" b="0"/>
              <a:pathLst>
                <a:path w="200043" h="9879">
                  <a:moveTo>
                    <a:pt x="200042" y="9878"/>
                  </a:moveTo>
                  <a:lnTo>
                    <a:pt x="172485" y="2642"/>
                  </a:lnTo>
                  <a:lnTo>
                    <a:pt x="113143" y="0"/>
                  </a:lnTo>
                  <a:lnTo>
                    <a:pt x="50685" y="5067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451192" y="3916601"/>
              <a:ext cx="145928" cy="150520"/>
            </a:xfrm>
            <a:custGeom>
              <a:avLst/>
              <a:gdLst/>
              <a:ahLst/>
              <a:cxnLst/>
              <a:rect l="0" t="0" r="0" b="0"/>
              <a:pathLst>
                <a:path w="145928" h="150520">
                  <a:moveTo>
                    <a:pt x="117761" y="31585"/>
                  </a:moveTo>
                  <a:lnTo>
                    <a:pt x="80283" y="23252"/>
                  </a:lnTo>
                  <a:lnTo>
                    <a:pt x="68209" y="22520"/>
                  </a:lnTo>
                  <a:lnTo>
                    <a:pt x="48555" y="27946"/>
                  </a:lnTo>
                  <a:lnTo>
                    <a:pt x="16873" y="50494"/>
                  </a:lnTo>
                  <a:lnTo>
                    <a:pt x="781" y="76182"/>
                  </a:lnTo>
                  <a:lnTo>
                    <a:pt x="0" y="85883"/>
                  </a:lnTo>
                  <a:lnTo>
                    <a:pt x="5371" y="106020"/>
                  </a:lnTo>
                  <a:lnTo>
                    <a:pt x="21549" y="131499"/>
                  </a:lnTo>
                  <a:lnTo>
                    <a:pt x="37565" y="143452"/>
                  </a:lnTo>
                  <a:lnTo>
                    <a:pt x="46750" y="148277"/>
                  </a:lnTo>
                  <a:lnTo>
                    <a:pt x="69433" y="150519"/>
                  </a:lnTo>
                  <a:lnTo>
                    <a:pt x="93942" y="146445"/>
                  </a:lnTo>
                  <a:lnTo>
                    <a:pt x="116534" y="136837"/>
                  </a:lnTo>
                  <a:lnTo>
                    <a:pt x="132033" y="121647"/>
                  </a:lnTo>
                  <a:lnTo>
                    <a:pt x="137804" y="112684"/>
                  </a:lnTo>
                  <a:lnTo>
                    <a:pt x="145927" y="77711"/>
                  </a:lnTo>
                  <a:lnTo>
                    <a:pt x="142744" y="43303"/>
                  </a:lnTo>
                  <a:lnTo>
                    <a:pt x="134324" y="24704"/>
                  </a:lnTo>
                  <a:lnTo>
                    <a:pt x="1177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645164" y="3769202"/>
              <a:ext cx="134360" cy="273742"/>
            </a:xfrm>
            <a:custGeom>
              <a:avLst/>
              <a:gdLst/>
              <a:ahLst/>
              <a:cxnLst/>
              <a:rect l="0" t="0" r="0" b="0"/>
              <a:pathLst>
                <a:path w="134360" h="273742">
                  <a:moveTo>
                    <a:pt x="71188" y="273741"/>
                  </a:moveTo>
                  <a:lnTo>
                    <a:pt x="53230" y="212630"/>
                  </a:lnTo>
                  <a:lnTo>
                    <a:pt x="36039" y="152609"/>
                  </a:lnTo>
                  <a:lnTo>
                    <a:pt x="10205" y="92323"/>
                  </a:lnTo>
                  <a:lnTo>
                    <a:pt x="0" y="38123"/>
                  </a:lnTo>
                  <a:lnTo>
                    <a:pt x="4844" y="16554"/>
                  </a:lnTo>
                  <a:lnTo>
                    <a:pt x="9411" y="7526"/>
                  </a:lnTo>
                  <a:lnTo>
                    <a:pt x="18305" y="2678"/>
                  </a:lnTo>
                  <a:lnTo>
                    <a:pt x="71487" y="182"/>
                  </a:lnTo>
                  <a:lnTo>
                    <a:pt x="1343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632124" y="391660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8864" y="2195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056389" y="3847643"/>
              <a:ext cx="154803" cy="161779"/>
            </a:xfrm>
            <a:custGeom>
              <a:avLst/>
              <a:gdLst/>
              <a:ahLst/>
              <a:cxnLst/>
              <a:rect l="0" t="0" r="0" b="0"/>
              <a:pathLst>
                <a:path w="154803" h="161779">
                  <a:moveTo>
                    <a:pt x="102160" y="90015"/>
                  </a:moveTo>
                  <a:lnTo>
                    <a:pt x="99040" y="47323"/>
                  </a:lnTo>
                  <a:lnTo>
                    <a:pt x="92585" y="27757"/>
                  </a:lnTo>
                  <a:lnTo>
                    <a:pt x="81916" y="11262"/>
                  </a:lnTo>
                  <a:lnTo>
                    <a:pt x="73456" y="5927"/>
                  </a:lnTo>
                  <a:lnTo>
                    <a:pt x="51578" y="0"/>
                  </a:lnTo>
                  <a:lnTo>
                    <a:pt x="41532" y="760"/>
                  </a:lnTo>
                  <a:lnTo>
                    <a:pt x="24132" y="7842"/>
                  </a:lnTo>
                  <a:lnTo>
                    <a:pt x="11719" y="21908"/>
                  </a:lnTo>
                  <a:lnTo>
                    <a:pt x="3472" y="41028"/>
                  </a:lnTo>
                  <a:lnTo>
                    <a:pt x="0" y="78099"/>
                  </a:lnTo>
                  <a:lnTo>
                    <a:pt x="7030" y="116380"/>
                  </a:lnTo>
                  <a:lnTo>
                    <a:pt x="23410" y="143580"/>
                  </a:lnTo>
                  <a:lnTo>
                    <a:pt x="36354" y="159055"/>
                  </a:lnTo>
                  <a:lnTo>
                    <a:pt x="44251" y="161778"/>
                  </a:lnTo>
                  <a:lnTo>
                    <a:pt x="62385" y="158564"/>
                  </a:lnTo>
                  <a:lnTo>
                    <a:pt x="69794" y="153262"/>
                  </a:lnTo>
                  <a:lnTo>
                    <a:pt x="81146" y="138012"/>
                  </a:lnTo>
                  <a:lnTo>
                    <a:pt x="89560" y="100579"/>
                  </a:lnTo>
                  <a:lnTo>
                    <a:pt x="93357" y="115632"/>
                  </a:lnTo>
                  <a:lnTo>
                    <a:pt x="102537" y="129086"/>
                  </a:lnTo>
                  <a:lnTo>
                    <a:pt x="117535" y="139745"/>
                  </a:lnTo>
                  <a:lnTo>
                    <a:pt x="154802" y="1531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428317" y="3850657"/>
              <a:ext cx="119787" cy="160872"/>
            </a:xfrm>
            <a:custGeom>
              <a:avLst/>
              <a:gdLst/>
              <a:ahLst/>
              <a:cxnLst/>
              <a:rect l="0" t="0" r="0" b="0"/>
              <a:pathLst>
                <a:path w="119787" h="160872">
                  <a:moveTo>
                    <a:pt x="88201" y="13301"/>
                  </a:moveTo>
                  <a:lnTo>
                    <a:pt x="77022" y="2123"/>
                  </a:lnTo>
                  <a:lnTo>
                    <a:pt x="70220" y="0"/>
                  </a:lnTo>
                  <a:lnTo>
                    <a:pt x="53303" y="761"/>
                  </a:lnTo>
                  <a:lnTo>
                    <a:pt x="37206" y="8117"/>
                  </a:lnTo>
                  <a:lnTo>
                    <a:pt x="29638" y="13355"/>
                  </a:lnTo>
                  <a:lnTo>
                    <a:pt x="18109" y="28533"/>
                  </a:lnTo>
                  <a:lnTo>
                    <a:pt x="1176" y="66873"/>
                  </a:lnTo>
                  <a:lnTo>
                    <a:pt x="0" y="87414"/>
                  </a:lnTo>
                  <a:lnTo>
                    <a:pt x="8777" y="129196"/>
                  </a:lnTo>
                  <a:lnTo>
                    <a:pt x="21316" y="147088"/>
                  </a:lnTo>
                  <a:lnTo>
                    <a:pt x="29573" y="155135"/>
                  </a:lnTo>
                  <a:lnTo>
                    <a:pt x="39757" y="159330"/>
                  </a:lnTo>
                  <a:lnTo>
                    <a:pt x="63550" y="160871"/>
                  </a:lnTo>
                  <a:lnTo>
                    <a:pt x="97664" y="149572"/>
                  </a:lnTo>
                  <a:lnTo>
                    <a:pt x="109954" y="140936"/>
                  </a:lnTo>
                  <a:lnTo>
                    <a:pt x="119786" y="129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611274" y="3916601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8334" y="37478"/>
                  </a:lnTo>
                  <a:lnTo>
                    <a:pt x="10723" y="5877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579689" y="382184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674445" y="3884929"/>
              <a:ext cx="105286" cy="118800"/>
            </a:xfrm>
            <a:custGeom>
              <a:avLst/>
              <a:gdLst/>
              <a:ahLst/>
              <a:cxnLst/>
              <a:rect l="0" t="0" r="0" b="0"/>
              <a:pathLst>
                <a:path w="105286" h="118800">
                  <a:moveTo>
                    <a:pt x="0" y="31672"/>
                  </a:moveTo>
                  <a:lnTo>
                    <a:pt x="15641" y="58058"/>
                  </a:lnTo>
                  <a:lnTo>
                    <a:pt x="40433" y="114984"/>
                  </a:lnTo>
                  <a:lnTo>
                    <a:pt x="43333" y="118799"/>
                  </a:lnTo>
                  <a:lnTo>
                    <a:pt x="44097" y="117832"/>
                  </a:lnTo>
                  <a:lnTo>
                    <a:pt x="27576" y="62138"/>
                  </a:lnTo>
                  <a:lnTo>
                    <a:pt x="17400" y="31340"/>
                  </a:lnTo>
                  <a:lnTo>
                    <a:pt x="17449" y="22092"/>
                  </a:lnTo>
                  <a:lnTo>
                    <a:pt x="23743" y="5577"/>
                  </a:lnTo>
                  <a:lnTo>
                    <a:pt x="31036" y="1407"/>
                  </a:lnTo>
                  <a:lnTo>
                    <a:pt x="73245" y="0"/>
                  </a:lnTo>
                  <a:lnTo>
                    <a:pt x="105285" y="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817872" y="3861013"/>
              <a:ext cx="140844" cy="146287"/>
            </a:xfrm>
            <a:custGeom>
              <a:avLst/>
              <a:gdLst/>
              <a:ahLst/>
              <a:cxnLst/>
              <a:rect l="0" t="0" r="0" b="0"/>
              <a:pathLst>
                <a:path w="140844" h="146287">
                  <a:moveTo>
                    <a:pt x="88200" y="24002"/>
                  </a:moveTo>
                  <a:lnTo>
                    <a:pt x="70219" y="8361"/>
                  </a:lnTo>
                  <a:lnTo>
                    <a:pt x="53302" y="283"/>
                  </a:lnTo>
                  <a:lnTo>
                    <a:pt x="45048" y="0"/>
                  </a:lnTo>
                  <a:lnTo>
                    <a:pt x="29637" y="5926"/>
                  </a:lnTo>
                  <a:lnTo>
                    <a:pt x="18108" y="19478"/>
                  </a:lnTo>
                  <a:lnTo>
                    <a:pt x="1175" y="56774"/>
                  </a:lnTo>
                  <a:lnTo>
                    <a:pt x="0" y="77172"/>
                  </a:lnTo>
                  <a:lnTo>
                    <a:pt x="4546" y="96766"/>
                  </a:lnTo>
                  <a:lnTo>
                    <a:pt x="26529" y="128409"/>
                  </a:lnTo>
                  <a:lnTo>
                    <a:pt x="33048" y="135721"/>
                  </a:lnTo>
                  <a:lnTo>
                    <a:pt x="52770" y="143845"/>
                  </a:lnTo>
                  <a:lnTo>
                    <a:pt x="75963" y="146286"/>
                  </a:lnTo>
                  <a:lnTo>
                    <a:pt x="97969" y="143471"/>
                  </a:lnTo>
                  <a:lnTo>
                    <a:pt x="116329" y="135201"/>
                  </a:lnTo>
                  <a:lnTo>
                    <a:pt x="140843" y="1187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969243" y="3706031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5589" y="58617"/>
                  </a:lnTo>
                  <a:lnTo>
                    <a:pt x="10723" y="121196"/>
                  </a:lnTo>
                  <a:lnTo>
                    <a:pt x="17475" y="172521"/>
                  </a:lnTo>
                  <a:lnTo>
                    <a:pt x="21166" y="222433"/>
                  </a:lnTo>
                  <a:lnTo>
                    <a:pt x="29181" y="271925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011357" y="3850880"/>
              <a:ext cx="210571" cy="157569"/>
            </a:xfrm>
            <a:custGeom>
              <a:avLst/>
              <a:gdLst/>
              <a:ahLst/>
              <a:cxnLst/>
              <a:rect l="0" t="0" r="0" b="0"/>
              <a:pathLst>
                <a:path w="210571" h="157569">
                  <a:moveTo>
                    <a:pt x="0" y="118363"/>
                  </a:moveTo>
                  <a:lnTo>
                    <a:pt x="16768" y="107185"/>
                  </a:lnTo>
                  <a:lnTo>
                    <a:pt x="72326" y="95488"/>
                  </a:lnTo>
                  <a:lnTo>
                    <a:pt x="92976" y="88309"/>
                  </a:lnTo>
                  <a:lnTo>
                    <a:pt x="109953" y="77320"/>
                  </a:lnTo>
                  <a:lnTo>
                    <a:pt x="122178" y="61517"/>
                  </a:lnTo>
                  <a:lnTo>
                    <a:pt x="127075" y="52390"/>
                  </a:lnTo>
                  <a:lnTo>
                    <a:pt x="129398" y="32890"/>
                  </a:lnTo>
                  <a:lnTo>
                    <a:pt x="128379" y="22776"/>
                  </a:lnTo>
                  <a:lnTo>
                    <a:pt x="124191" y="14865"/>
                  </a:lnTo>
                  <a:lnTo>
                    <a:pt x="110178" y="2954"/>
                  </a:lnTo>
                  <a:lnTo>
                    <a:pt x="89132" y="0"/>
                  </a:lnTo>
                  <a:lnTo>
                    <a:pt x="66521" y="3756"/>
                  </a:lnTo>
                  <a:lnTo>
                    <a:pt x="48672" y="13224"/>
                  </a:lnTo>
                  <a:lnTo>
                    <a:pt x="36060" y="28351"/>
                  </a:lnTo>
                  <a:lnTo>
                    <a:pt x="27725" y="47942"/>
                  </a:lnTo>
                  <a:lnTo>
                    <a:pt x="24021" y="72247"/>
                  </a:lnTo>
                  <a:lnTo>
                    <a:pt x="28613" y="95527"/>
                  </a:lnTo>
                  <a:lnTo>
                    <a:pt x="39623" y="116403"/>
                  </a:lnTo>
                  <a:lnTo>
                    <a:pt x="56215" y="133479"/>
                  </a:lnTo>
                  <a:lnTo>
                    <a:pt x="85286" y="150658"/>
                  </a:lnTo>
                  <a:lnTo>
                    <a:pt x="121717" y="157568"/>
                  </a:lnTo>
                  <a:lnTo>
                    <a:pt x="183589" y="151760"/>
                  </a:lnTo>
                  <a:lnTo>
                    <a:pt x="210570" y="149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541892" y="263212"/>
            <a:ext cx="1879663" cy="505369"/>
            <a:chOff x="541892" y="263212"/>
            <a:chExt cx="1879663" cy="505369"/>
          </a:xfrm>
        </p:grpSpPr>
        <p:sp>
          <p:nvSpPr>
            <p:cNvPr id="2" name="Freeform 1"/>
            <p:cNvSpPr/>
            <p:nvPr/>
          </p:nvSpPr>
          <p:spPr>
            <a:xfrm>
              <a:off x="694880" y="368497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5468" y="58617"/>
                  </a:lnTo>
                  <a:lnTo>
                    <a:pt x="10335" y="121196"/>
                  </a:lnTo>
                  <a:lnTo>
                    <a:pt x="3582" y="171351"/>
                  </a:lnTo>
                  <a:lnTo>
                    <a:pt x="708" y="23081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1892" y="265478"/>
              <a:ext cx="355110" cy="421066"/>
            </a:xfrm>
            <a:custGeom>
              <a:avLst/>
              <a:gdLst/>
              <a:ahLst/>
              <a:cxnLst/>
              <a:rect l="0" t="0" r="0" b="0"/>
              <a:pathLst>
                <a:path w="355110" h="421066">
                  <a:moveTo>
                    <a:pt x="5589" y="124076"/>
                  </a:moveTo>
                  <a:lnTo>
                    <a:pt x="0" y="101719"/>
                  </a:lnTo>
                  <a:lnTo>
                    <a:pt x="693" y="92794"/>
                  </a:lnTo>
                  <a:lnTo>
                    <a:pt x="7703" y="76637"/>
                  </a:lnTo>
                  <a:lnTo>
                    <a:pt x="32436" y="47202"/>
                  </a:lnTo>
                  <a:lnTo>
                    <a:pt x="61117" y="27079"/>
                  </a:lnTo>
                  <a:lnTo>
                    <a:pt x="120165" y="5382"/>
                  </a:lnTo>
                  <a:lnTo>
                    <a:pt x="158211" y="0"/>
                  </a:lnTo>
                  <a:lnTo>
                    <a:pt x="199119" y="3995"/>
                  </a:lnTo>
                  <a:lnTo>
                    <a:pt x="220674" y="12605"/>
                  </a:lnTo>
                  <a:lnTo>
                    <a:pt x="229698" y="18176"/>
                  </a:lnTo>
                  <a:lnTo>
                    <a:pt x="242844" y="33726"/>
                  </a:lnTo>
                  <a:lnTo>
                    <a:pt x="260815" y="72304"/>
                  </a:lnTo>
                  <a:lnTo>
                    <a:pt x="266435" y="108866"/>
                  </a:lnTo>
                  <a:lnTo>
                    <a:pt x="261511" y="129404"/>
                  </a:lnTo>
                  <a:lnTo>
                    <a:pt x="256922" y="138157"/>
                  </a:lnTo>
                  <a:lnTo>
                    <a:pt x="201112" y="183433"/>
                  </a:lnTo>
                  <a:lnTo>
                    <a:pt x="179446" y="191401"/>
                  </a:lnTo>
                  <a:lnTo>
                    <a:pt x="162408" y="193772"/>
                  </a:lnTo>
                  <a:lnTo>
                    <a:pt x="162777" y="192767"/>
                  </a:lnTo>
                  <a:lnTo>
                    <a:pt x="166533" y="190927"/>
                  </a:lnTo>
                  <a:lnTo>
                    <a:pt x="206183" y="196379"/>
                  </a:lnTo>
                  <a:lnTo>
                    <a:pt x="267257" y="212092"/>
                  </a:lnTo>
                  <a:lnTo>
                    <a:pt x="294340" y="228014"/>
                  </a:lnTo>
                  <a:lnTo>
                    <a:pt x="338769" y="268155"/>
                  </a:lnTo>
                  <a:lnTo>
                    <a:pt x="354394" y="294668"/>
                  </a:lnTo>
                  <a:lnTo>
                    <a:pt x="355109" y="304484"/>
                  </a:lnTo>
                  <a:lnTo>
                    <a:pt x="339035" y="355890"/>
                  </a:lnTo>
                  <a:lnTo>
                    <a:pt x="322887" y="381755"/>
                  </a:lnTo>
                  <a:lnTo>
                    <a:pt x="297695" y="404236"/>
                  </a:lnTo>
                  <a:lnTo>
                    <a:pt x="256826" y="420126"/>
                  </a:lnTo>
                  <a:lnTo>
                    <a:pt x="213261" y="421065"/>
                  </a:lnTo>
                  <a:lnTo>
                    <a:pt x="153993" y="407709"/>
                  </a:lnTo>
                  <a:lnTo>
                    <a:pt x="111073" y="388593"/>
                  </a:lnTo>
                  <a:lnTo>
                    <a:pt x="47721" y="354079"/>
                  </a:lnTo>
                  <a:lnTo>
                    <a:pt x="26646" y="345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20918" y="463253"/>
              <a:ext cx="5590" cy="157929"/>
            </a:xfrm>
            <a:custGeom>
              <a:avLst/>
              <a:gdLst/>
              <a:ahLst/>
              <a:cxnLst/>
              <a:rect l="0" t="0" r="0" b="0"/>
              <a:pathLst>
                <a:path w="5590" h="157929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59" y="85426"/>
                  </a:lnTo>
                  <a:lnTo>
                    <a:pt x="240" y="139932"/>
                  </a:lnTo>
                  <a:lnTo>
                    <a:pt x="558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05450" y="3579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05330" y="428895"/>
              <a:ext cx="173985" cy="210008"/>
            </a:xfrm>
            <a:custGeom>
              <a:avLst/>
              <a:gdLst/>
              <a:ahLst/>
              <a:cxnLst/>
              <a:rect l="0" t="0" r="0" b="0"/>
              <a:pathLst>
                <a:path w="173985" h="210008">
                  <a:moveTo>
                    <a:pt x="110690" y="13301"/>
                  </a:moveTo>
                  <a:lnTo>
                    <a:pt x="99512" y="2123"/>
                  </a:lnTo>
                  <a:lnTo>
                    <a:pt x="92710" y="0"/>
                  </a:lnTo>
                  <a:lnTo>
                    <a:pt x="65198" y="2601"/>
                  </a:lnTo>
                  <a:lnTo>
                    <a:pt x="30271" y="11951"/>
                  </a:lnTo>
                  <a:lnTo>
                    <a:pt x="12167" y="22840"/>
                  </a:lnTo>
                  <a:lnTo>
                    <a:pt x="6404" y="31359"/>
                  </a:lnTo>
                  <a:lnTo>
                    <a:pt x="0" y="53302"/>
                  </a:lnTo>
                  <a:lnTo>
                    <a:pt x="632" y="63365"/>
                  </a:lnTo>
                  <a:lnTo>
                    <a:pt x="7573" y="80786"/>
                  </a:lnTo>
                  <a:lnTo>
                    <a:pt x="15039" y="86367"/>
                  </a:lnTo>
                  <a:lnTo>
                    <a:pt x="35813" y="92568"/>
                  </a:lnTo>
                  <a:lnTo>
                    <a:pt x="97811" y="103115"/>
                  </a:lnTo>
                  <a:lnTo>
                    <a:pt x="141811" y="126709"/>
                  </a:lnTo>
                  <a:lnTo>
                    <a:pt x="168135" y="152579"/>
                  </a:lnTo>
                  <a:lnTo>
                    <a:pt x="172383" y="162305"/>
                  </a:lnTo>
                  <a:lnTo>
                    <a:pt x="173984" y="182470"/>
                  </a:lnTo>
                  <a:lnTo>
                    <a:pt x="170434" y="190422"/>
                  </a:lnTo>
                  <a:lnTo>
                    <a:pt x="157130" y="202376"/>
                  </a:lnTo>
                  <a:lnTo>
                    <a:pt x="136399" y="208469"/>
                  </a:lnTo>
                  <a:lnTo>
                    <a:pt x="112758" y="210007"/>
                  </a:lnTo>
                  <a:lnTo>
                    <a:pt x="79717" y="203126"/>
                  </a:lnTo>
                  <a:lnTo>
                    <a:pt x="26462" y="181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97015" y="459597"/>
              <a:ext cx="150807" cy="175000"/>
            </a:xfrm>
            <a:custGeom>
              <a:avLst/>
              <a:gdLst/>
              <a:ahLst/>
              <a:cxnLst/>
              <a:rect l="0" t="0" r="0" b="0"/>
              <a:pathLst>
                <a:path w="150807" h="175000">
                  <a:moveTo>
                    <a:pt x="34819" y="98413"/>
                  </a:moveTo>
                  <a:lnTo>
                    <a:pt x="77510" y="95293"/>
                  </a:lnTo>
                  <a:lnTo>
                    <a:pt x="128482" y="79285"/>
                  </a:lnTo>
                  <a:lnTo>
                    <a:pt x="145077" y="68075"/>
                  </a:lnTo>
                  <a:lnTo>
                    <a:pt x="149268" y="59470"/>
                  </a:lnTo>
                  <a:lnTo>
                    <a:pt x="150806" y="37431"/>
                  </a:lnTo>
                  <a:lnTo>
                    <a:pt x="147238" y="28513"/>
                  </a:lnTo>
                  <a:lnTo>
                    <a:pt x="133916" y="15483"/>
                  </a:lnTo>
                  <a:lnTo>
                    <a:pt x="106685" y="1572"/>
                  </a:lnTo>
                  <a:lnTo>
                    <a:pt x="83527" y="0"/>
                  </a:lnTo>
                  <a:lnTo>
                    <a:pt x="59976" y="4371"/>
                  </a:lnTo>
                  <a:lnTo>
                    <a:pt x="41711" y="14113"/>
                  </a:lnTo>
                  <a:lnTo>
                    <a:pt x="18273" y="38340"/>
                  </a:lnTo>
                  <a:lnTo>
                    <a:pt x="2100" y="67745"/>
                  </a:lnTo>
                  <a:lnTo>
                    <a:pt x="0" y="88292"/>
                  </a:lnTo>
                  <a:lnTo>
                    <a:pt x="4136" y="109123"/>
                  </a:lnTo>
                  <a:lnTo>
                    <a:pt x="19618" y="139411"/>
                  </a:lnTo>
                  <a:lnTo>
                    <a:pt x="32352" y="156019"/>
                  </a:lnTo>
                  <a:lnTo>
                    <a:pt x="52050" y="168079"/>
                  </a:lnTo>
                  <a:lnTo>
                    <a:pt x="75232" y="174999"/>
                  </a:lnTo>
                  <a:lnTo>
                    <a:pt x="129575" y="1721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04679" y="483599"/>
              <a:ext cx="132482" cy="162373"/>
            </a:xfrm>
            <a:custGeom>
              <a:avLst/>
              <a:gdLst/>
              <a:ahLst/>
              <a:cxnLst/>
              <a:rect l="0" t="0" r="0" b="0"/>
              <a:pathLst>
                <a:path w="132482" h="162373">
                  <a:moveTo>
                    <a:pt x="121953" y="42825"/>
                  </a:moveTo>
                  <a:lnTo>
                    <a:pt x="112377" y="18779"/>
                  </a:lnTo>
                  <a:lnTo>
                    <a:pt x="101709" y="4452"/>
                  </a:lnTo>
                  <a:lnTo>
                    <a:pt x="93249" y="865"/>
                  </a:lnTo>
                  <a:lnTo>
                    <a:pt x="71371" y="0"/>
                  </a:lnTo>
                  <a:lnTo>
                    <a:pt x="38335" y="11679"/>
                  </a:lnTo>
                  <a:lnTo>
                    <a:pt x="11909" y="29957"/>
                  </a:lnTo>
                  <a:lnTo>
                    <a:pt x="2855" y="49584"/>
                  </a:lnTo>
                  <a:lnTo>
                    <a:pt x="0" y="72736"/>
                  </a:lnTo>
                  <a:lnTo>
                    <a:pt x="2631" y="94723"/>
                  </a:lnTo>
                  <a:lnTo>
                    <a:pt x="16278" y="126833"/>
                  </a:lnTo>
                  <a:lnTo>
                    <a:pt x="31702" y="141773"/>
                  </a:lnTo>
                  <a:lnTo>
                    <a:pt x="70200" y="160897"/>
                  </a:lnTo>
                  <a:lnTo>
                    <a:pt x="90763" y="162372"/>
                  </a:lnTo>
                  <a:lnTo>
                    <a:pt x="132481" y="158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38319" y="263212"/>
              <a:ext cx="14656" cy="357970"/>
            </a:xfrm>
            <a:custGeom>
              <a:avLst/>
              <a:gdLst/>
              <a:ahLst/>
              <a:cxnLst/>
              <a:rect l="0" t="0" r="0" b="0"/>
              <a:pathLst>
                <a:path w="14656" h="357970">
                  <a:moveTo>
                    <a:pt x="14655" y="0"/>
                  </a:moveTo>
                  <a:lnTo>
                    <a:pt x="0" y="43963"/>
                  </a:lnTo>
                  <a:lnTo>
                    <a:pt x="2098" y="102574"/>
                  </a:lnTo>
                  <a:lnTo>
                    <a:pt x="3525" y="159074"/>
                  </a:lnTo>
                  <a:lnTo>
                    <a:pt x="5118" y="211040"/>
                  </a:lnTo>
                  <a:lnTo>
                    <a:pt x="12424" y="264345"/>
                  </a:lnTo>
                  <a:lnTo>
                    <a:pt x="8625" y="319588"/>
                  </a:lnTo>
                  <a:lnTo>
                    <a:pt x="9245" y="338181"/>
                  </a:lnTo>
                  <a:lnTo>
                    <a:pt x="1465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16103" y="379025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67224" y="17959"/>
                  </a:lnTo>
                  <a:lnTo>
                    <a:pt x="122979" y="28547"/>
                  </a:lnTo>
                  <a:lnTo>
                    <a:pt x="63937" y="30986"/>
                  </a:lnTo>
                  <a:lnTo>
                    <a:pt x="36605" y="3131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13089" y="497766"/>
              <a:ext cx="136601" cy="127893"/>
            </a:xfrm>
            <a:custGeom>
              <a:avLst/>
              <a:gdLst/>
              <a:ahLst/>
              <a:cxnLst/>
              <a:rect l="0" t="0" r="0" b="0"/>
              <a:pathLst>
                <a:path w="136601" h="127893">
                  <a:moveTo>
                    <a:pt x="129398" y="18130"/>
                  </a:moveTo>
                  <a:lnTo>
                    <a:pt x="112630" y="6952"/>
                  </a:lnTo>
                  <a:lnTo>
                    <a:pt x="79846" y="0"/>
                  </a:lnTo>
                  <a:lnTo>
                    <a:pt x="46085" y="3529"/>
                  </a:lnTo>
                  <a:lnTo>
                    <a:pt x="27639" y="12031"/>
                  </a:lnTo>
                  <a:lnTo>
                    <a:pt x="19445" y="17573"/>
                  </a:lnTo>
                  <a:lnTo>
                    <a:pt x="7220" y="33090"/>
                  </a:lnTo>
                  <a:lnTo>
                    <a:pt x="2322" y="42142"/>
                  </a:lnTo>
                  <a:lnTo>
                    <a:pt x="0" y="64677"/>
                  </a:lnTo>
                  <a:lnTo>
                    <a:pt x="4037" y="89120"/>
                  </a:lnTo>
                  <a:lnTo>
                    <a:pt x="13630" y="111682"/>
                  </a:lnTo>
                  <a:lnTo>
                    <a:pt x="21804" y="119103"/>
                  </a:lnTo>
                  <a:lnTo>
                    <a:pt x="43364" y="127347"/>
                  </a:lnTo>
                  <a:lnTo>
                    <a:pt x="65424" y="127892"/>
                  </a:lnTo>
                  <a:lnTo>
                    <a:pt x="86927" y="123065"/>
                  </a:lnTo>
                  <a:lnTo>
                    <a:pt x="108182" y="113121"/>
                  </a:lnTo>
                  <a:lnTo>
                    <a:pt x="123088" y="97783"/>
                  </a:lnTo>
                  <a:lnTo>
                    <a:pt x="132442" y="78098"/>
                  </a:lnTo>
                  <a:lnTo>
                    <a:pt x="136600" y="53751"/>
                  </a:lnTo>
                  <a:lnTo>
                    <a:pt x="132209" y="33572"/>
                  </a:lnTo>
                  <a:lnTo>
                    <a:pt x="123628" y="19144"/>
                  </a:lnTo>
                  <a:lnTo>
                    <a:pt x="108341" y="7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95129" y="460988"/>
              <a:ext cx="157929" cy="144382"/>
            </a:xfrm>
            <a:custGeom>
              <a:avLst/>
              <a:gdLst/>
              <a:ahLst/>
              <a:cxnLst/>
              <a:rect l="0" t="0" r="0" b="0"/>
              <a:pathLst>
                <a:path w="157929" h="144382">
                  <a:moveTo>
                    <a:pt x="0" y="65436"/>
                  </a:moveTo>
                  <a:lnTo>
                    <a:pt x="11179" y="76615"/>
                  </a:lnTo>
                  <a:lnTo>
                    <a:pt x="40433" y="138654"/>
                  </a:lnTo>
                  <a:lnTo>
                    <a:pt x="42163" y="143494"/>
                  </a:lnTo>
                  <a:lnTo>
                    <a:pt x="40977" y="144381"/>
                  </a:lnTo>
                  <a:lnTo>
                    <a:pt x="37847" y="142633"/>
                  </a:lnTo>
                  <a:lnTo>
                    <a:pt x="11892" y="95480"/>
                  </a:lnTo>
                  <a:lnTo>
                    <a:pt x="3524" y="59390"/>
                  </a:lnTo>
                  <a:lnTo>
                    <a:pt x="7805" y="35843"/>
                  </a:lnTo>
                  <a:lnTo>
                    <a:pt x="12222" y="24651"/>
                  </a:lnTo>
                  <a:lnTo>
                    <a:pt x="26489" y="9095"/>
                  </a:lnTo>
                  <a:lnTo>
                    <a:pt x="35207" y="3309"/>
                  </a:lnTo>
                  <a:lnTo>
                    <a:pt x="60491" y="0"/>
                  </a:lnTo>
                  <a:lnTo>
                    <a:pt x="123433" y="9203"/>
                  </a:lnTo>
                  <a:lnTo>
                    <a:pt x="157928" y="127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0652" y="705409"/>
              <a:ext cx="1326592" cy="63172"/>
            </a:xfrm>
            <a:custGeom>
              <a:avLst/>
              <a:gdLst/>
              <a:ahLst/>
              <a:cxnLst/>
              <a:rect l="0" t="0" r="0" b="0"/>
              <a:pathLst>
                <a:path w="1326592" h="63172">
                  <a:moveTo>
                    <a:pt x="1326591" y="0"/>
                  </a:moveTo>
                  <a:lnTo>
                    <a:pt x="1267974" y="0"/>
                  </a:lnTo>
                  <a:lnTo>
                    <a:pt x="1211461" y="0"/>
                  </a:lnTo>
                  <a:lnTo>
                    <a:pt x="1156388" y="0"/>
                  </a:lnTo>
                  <a:lnTo>
                    <a:pt x="1102505" y="0"/>
                  </a:lnTo>
                  <a:lnTo>
                    <a:pt x="1049495" y="0"/>
                  </a:lnTo>
                  <a:lnTo>
                    <a:pt x="995574" y="0"/>
                  </a:lnTo>
                  <a:lnTo>
                    <a:pt x="934494" y="0"/>
                  </a:lnTo>
                  <a:lnTo>
                    <a:pt x="888723" y="0"/>
                  </a:lnTo>
                  <a:lnTo>
                    <a:pt x="844204" y="0"/>
                  </a:lnTo>
                  <a:lnTo>
                    <a:pt x="789038" y="3119"/>
                  </a:lnTo>
                  <a:lnTo>
                    <a:pt x="727778" y="9065"/>
                  </a:lnTo>
                  <a:lnTo>
                    <a:pt x="676682" y="10095"/>
                  </a:lnTo>
                  <a:lnTo>
                    <a:pt x="618909" y="15989"/>
                  </a:lnTo>
                  <a:lnTo>
                    <a:pt x="557337" y="19555"/>
                  </a:lnTo>
                  <a:lnTo>
                    <a:pt x="505819" y="20612"/>
                  </a:lnTo>
                  <a:lnTo>
                    <a:pt x="452555" y="28205"/>
                  </a:lnTo>
                  <a:lnTo>
                    <a:pt x="404972" y="31753"/>
                  </a:lnTo>
                  <a:lnTo>
                    <a:pt x="352659" y="38524"/>
                  </a:lnTo>
                  <a:lnTo>
                    <a:pt x="294395" y="41050"/>
                  </a:lnTo>
                  <a:lnTo>
                    <a:pt x="238397" y="42969"/>
                  </a:lnTo>
                  <a:lnTo>
                    <a:pt x="179041" y="49256"/>
                  </a:lnTo>
                  <a:lnTo>
                    <a:pt x="125059" y="51639"/>
                  </a:lnTo>
                  <a:lnTo>
                    <a:pt x="67424" y="55564"/>
                  </a:lnTo>
                  <a:lnTo>
                    <a:pt x="32846" y="6091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37326" y="515896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561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700234" y="200041"/>
            <a:ext cx="6985985" cy="636029"/>
            <a:chOff x="2700234" y="200041"/>
            <a:chExt cx="6985985" cy="636029"/>
          </a:xfrm>
        </p:grpSpPr>
        <p:sp>
          <p:nvSpPr>
            <p:cNvPr id="16" name="Freeform 15"/>
            <p:cNvSpPr/>
            <p:nvPr/>
          </p:nvSpPr>
          <p:spPr>
            <a:xfrm>
              <a:off x="2821637" y="326383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42114" y="294798"/>
                  </a:moveTo>
                  <a:lnTo>
                    <a:pt x="33781" y="257320"/>
                  </a:lnTo>
                  <a:lnTo>
                    <a:pt x="32019" y="205896"/>
                  </a:lnTo>
                  <a:lnTo>
                    <a:pt x="23266" y="150678"/>
                  </a:lnTo>
                  <a:lnTo>
                    <a:pt x="10271" y="91591"/>
                  </a:lnTo>
                  <a:lnTo>
                    <a:pt x="2029" y="295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00234" y="291477"/>
              <a:ext cx="390821" cy="349240"/>
            </a:xfrm>
            <a:custGeom>
              <a:avLst/>
              <a:gdLst/>
              <a:ahLst/>
              <a:cxnLst/>
              <a:rect l="0" t="0" r="0" b="0"/>
              <a:pathLst>
                <a:path w="390821" h="349240">
                  <a:moveTo>
                    <a:pt x="5589" y="77020"/>
                  </a:moveTo>
                  <a:lnTo>
                    <a:pt x="0" y="60252"/>
                  </a:lnTo>
                  <a:lnTo>
                    <a:pt x="693" y="52973"/>
                  </a:lnTo>
                  <a:lnTo>
                    <a:pt x="7703" y="38647"/>
                  </a:lnTo>
                  <a:lnTo>
                    <a:pt x="21737" y="27600"/>
                  </a:lnTo>
                  <a:lnTo>
                    <a:pt x="79782" y="3603"/>
                  </a:lnTo>
                  <a:lnTo>
                    <a:pt x="90146" y="0"/>
                  </a:lnTo>
                  <a:lnTo>
                    <a:pt x="127090" y="517"/>
                  </a:lnTo>
                  <a:lnTo>
                    <a:pt x="189900" y="11172"/>
                  </a:lnTo>
                  <a:lnTo>
                    <a:pt x="240094" y="22284"/>
                  </a:lnTo>
                  <a:lnTo>
                    <a:pt x="293330" y="46407"/>
                  </a:lnTo>
                  <a:lnTo>
                    <a:pt x="332659" y="79292"/>
                  </a:lnTo>
                  <a:lnTo>
                    <a:pt x="373253" y="138295"/>
                  </a:lnTo>
                  <a:lnTo>
                    <a:pt x="385415" y="161575"/>
                  </a:lnTo>
                  <a:lnTo>
                    <a:pt x="390820" y="187520"/>
                  </a:lnTo>
                  <a:lnTo>
                    <a:pt x="388273" y="228434"/>
                  </a:lnTo>
                  <a:lnTo>
                    <a:pt x="376882" y="253109"/>
                  </a:lnTo>
                  <a:lnTo>
                    <a:pt x="350739" y="283613"/>
                  </a:lnTo>
                  <a:lnTo>
                    <a:pt x="297991" y="326235"/>
                  </a:lnTo>
                  <a:lnTo>
                    <a:pt x="252211" y="343057"/>
                  </a:lnTo>
                  <a:lnTo>
                    <a:pt x="198108" y="349239"/>
                  </a:lnTo>
                  <a:lnTo>
                    <a:pt x="142360" y="347341"/>
                  </a:lnTo>
                  <a:lnTo>
                    <a:pt x="83002" y="333933"/>
                  </a:lnTo>
                  <a:lnTo>
                    <a:pt x="58232" y="329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69077" y="526424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48931"/>
                  </a:lnTo>
                  <a:lnTo>
                    <a:pt x="0" y="8741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79606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53305" y="505367"/>
              <a:ext cx="136872" cy="143681"/>
            </a:xfrm>
            <a:custGeom>
              <a:avLst/>
              <a:gdLst/>
              <a:ahLst/>
              <a:cxnLst/>
              <a:rect l="0" t="0" r="0" b="0"/>
              <a:pathLst>
                <a:path w="136872" h="143681">
                  <a:moveTo>
                    <a:pt x="0" y="0"/>
                  </a:moveTo>
                  <a:lnTo>
                    <a:pt x="28681" y="63428"/>
                  </a:lnTo>
                  <a:lnTo>
                    <a:pt x="59806" y="125195"/>
                  </a:lnTo>
                  <a:lnTo>
                    <a:pt x="71814" y="141820"/>
                  </a:lnTo>
                  <a:lnTo>
                    <a:pt x="78292" y="143680"/>
                  </a:lnTo>
                  <a:lnTo>
                    <a:pt x="84950" y="141410"/>
                  </a:lnTo>
                  <a:lnTo>
                    <a:pt x="91728" y="136388"/>
                  </a:lnTo>
                  <a:lnTo>
                    <a:pt x="102380" y="118329"/>
                  </a:lnTo>
                  <a:lnTo>
                    <a:pt x="111833" y="81854"/>
                  </a:lnTo>
                  <a:lnTo>
                    <a:pt x="120617" y="3319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68815" y="515896"/>
              <a:ext cx="26647" cy="147400"/>
            </a:xfrm>
            <a:custGeom>
              <a:avLst/>
              <a:gdLst/>
              <a:ahLst/>
              <a:cxnLst/>
              <a:rect l="0" t="0" r="0" b="0"/>
              <a:pathLst>
                <a:path w="26647" h="14740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1829"/>
                  </a:lnTo>
                  <a:lnTo>
                    <a:pt x="13791" y="123135"/>
                  </a:lnTo>
                  <a:lnTo>
                    <a:pt x="2664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63875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83040" y="329036"/>
              <a:ext cx="297215" cy="343348"/>
            </a:xfrm>
            <a:custGeom>
              <a:avLst/>
              <a:gdLst/>
              <a:ahLst/>
              <a:cxnLst/>
              <a:rect l="0" t="0" r="0" b="0"/>
              <a:pathLst>
                <a:path w="297215" h="343348">
                  <a:moveTo>
                    <a:pt x="91405" y="271088"/>
                  </a:moveTo>
                  <a:lnTo>
                    <a:pt x="99739" y="233610"/>
                  </a:lnTo>
                  <a:lnTo>
                    <a:pt x="100470" y="221536"/>
                  </a:lnTo>
                  <a:lnTo>
                    <a:pt x="95044" y="201882"/>
                  </a:lnTo>
                  <a:lnTo>
                    <a:pt x="90321" y="193365"/>
                  </a:lnTo>
                  <a:lnTo>
                    <a:pt x="82494" y="188857"/>
                  </a:lnTo>
                  <a:lnTo>
                    <a:pt x="61318" y="186968"/>
                  </a:lnTo>
                  <a:lnTo>
                    <a:pt x="28678" y="198070"/>
                  </a:lnTo>
                  <a:lnTo>
                    <a:pt x="13614" y="216019"/>
                  </a:lnTo>
                  <a:lnTo>
                    <a:pt x="4189" y="239594"/>
                  </a:lnTo>
                  <a:lnTo>
                    <a:pt x="0" y="265669"/>
                  </a:lnTo>
                  <a:lnTo>
                    <a:pt x="4377" y="289737"/>
                  </a:lnTo>
                  <a:lnTo>
                    <a:pt x="26252" y="333783"/>
                  </a:lnTo>
                  <a:lnTo>
                    <a:pt x="33931" y="339791"/>
                  </a:lnTo>
                  <a:lnTo>
                    <a:pt x="42561" y="342626"/>
                  </a:lnTo>
                  <a:lnTo>
                    <a:pt x="51823" y="343347"/>
                  </a:lnTo>
                  <a:lnTo>
                    <a:pt x="68354" y="337908"/>
                  </a:lnTo>
                  <a:lnTo>
                    <a:pt x="76038" y="333182"/>
                  </a:lnTo>
                  <a:lnTo>
                    <a:pt x="87695" y="318572"/>
                  </a:lnTo>
                  <a:lnTo>
                    <a:pt x="108464" y="262003"/>
                  </a:lnTo>
                  <a:lnTo>
                    <a:pt x="122894" y="204389"/>
                  </a:lnTo>
                  <a:lnTo>
                    <a:pt x="131420" y="142619"/>
                  </a:lnTo>
                  <a:lnTo>
                    <a:pt x="132897" y="93943"/>
                  </a:lnTo>
                  <a:lnTo>
                    <a:pt x="132227" y="33499"/>
                  </a:lnTo>
                  <a:lnTo>
                    <a:pt x="126247" y="0"/>
                  </a:lnTo>
                  <a:lnTo>
                    <a:pt x="125162" y="1455"/>
                  </a:lnTo>
                  <a:lnTo>
                    <a:pt x="123277" y="50964"/>
                  </a:lnTo>
                  <a:lnTo>
                    <a:pt x="123075" y="97981"/>
                  </a:lnTo>
                  <a:lnTo>
                    <a:pt x="123016" y="147787"/>
                  </a:lnTo>
                  <a:lnTo>
                    <a:pt x="122996" y="207131"/>
                  </a:lnTo>
                  <a:lnTo>
                    <a:pt x="128581" y="263914"/>
                  </a:lnTo>
                  <a:lnTo>
                    <a:pt x="133737" y="270984"/>
                  </a:lnTo>
                  <a:lnTo>
                    <a:pt x="140683" y="273359"/>
                  </a:lnTo>
                  <a:lnTo>
                    <a:pt x="148824" y="272602"/>
                  </a:lnTo>
                  <a:lnTo>
                    <a:pt x="164108" y="265522"/>
                  </a:lnTo>
                  <a:lnTo>
                    <a:pt x="218584" y="236818"/>
                  </a:lnTo>
                  <a:lnTo>
                    <a:pt x="277872" y="197153"/>
                  </a:lnTo>
                  <a:lnTo>
                    <a:pt x="285906" y="190212"/>
                  </a:lnTo>
                  <a:lnTo>
                    <a:pt x="294833" y="170022"/>
                  </a:lnTo>
                  <a:lnTo>
                    <a:pt x="297214" y="158087"/>
                  </a:lnTo>
                  <a:lnTo>
                    <a:pt x="295291" y="148961"/>
                  </a:lnTo>
                  <a:lnTo>
                    <a:pt x="290501" y="141707"/>
                  </a:lnTo>
                  <a:lnTo>
                    <a:pt x="283797" y="135701"/>
                  </a:lnTo>
                  <a:lnTo>
                    <a:pt x="274648" y="132867"/>
                  </a:lnTo>
                  <a:lnTo>
                    <a:pt x="252005" y="132837"/>
                  </a:lnTo>
                  <a:lnTo>
                    <a:pt x="218539" y="144987"/>
                  </a:lnTo>
                  <a:lnTo>
                    <a:pt x="203281" y="163180"/>
                  </a:lnTo>
                  <a:lnTo>
                    <a:pt x="183954" y="207399"/>
                  </a:lnTo>
                  <a:lnTo>
                    <a:pt x="182451" y="231863"/>
                  </a:lnTo>
                  <a:lnTo>
                    <a:pt x="186852" y="255994"/>
                  </a:lnTo>
                  <a:lnTo>
                    <a:pt x="202484" y="282733"/>
                  </a:lnTo>
                  <a:lnTo>
                    <a:pt x="215253" y="298101"/>
                  </a:lnTo>
                  <a:lnTo>
                    <a:pt x="234966" y="306490"/>
                  </a:lnTo>
                  <a:lnTo>
                    <a:pt x="291447" y="313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69243" y="478721"/>
              <a:ext cx="168457" cy="176521"/>
            </a:xfrm>
            <a:custGeom>
              <a:avLst/>
              <a:gdLst/>
              <a:ahLst/>
              <a:cxnLst/>
              <a:rect l="0" t="0" r="0" b="0"/>
              <a:pathLst>
                <a:path w="168457" h="176521">
                  <a:moveTo>
                    <a:pt x="168456" y="5589"/>
                  </a:moveTo>
                  <a:lnTo>
                    <a:pt x="151689" y="0"/>
                  </a:lnTo>
                  <a:lnTo>
                    <a:pt x="118904" y="2114"/>
                  </a:lnTo>
                  <a:lnTo>
                    <a:pt x="63578" y="16585"/>
                  </a:lnTo>
                  <a:lnTo>
                    <a:pt x="43465" y="24514"/>
                  </a:lnTo>
                  <a:lnTo>
                    <a:pt x="26727" y="35837"/>
                  </a:lnTo>
                  <a:lnTo>
                    <a:pt x="23667" y="42132"/>
                  </a:lnTo>
                  <a:lnTo>
                    <a:pt x="23967" y="48669"/>
                  </a:lnTo>
                  <a:lnTo>
                    <a:pt x="26506" y="55366"/>
                  </a:lnTo>
                  <a:lnTo>
                    <a:pt x="38687" y="65927"/>
                  </a:lnTo>
                  <a:lnTo>
                    <a:pt x="95380" y="92688"/>
                  </a:lnTo>
                  <a:lnTo>
                    <a:pt x="131405" y="118460"/>
                  </a:lnTo>
                  <a:lnTo>
                    <a:pt x="134396" y="126460"/>
                  </a:lnTo>
                  <a:lnTo>
                    <a:pt x="134051" y="135303"/>
                  </a:lnTo>
                  <a:lnTo>
                    <a:pt x="131481" y="144708"/>
                  </a:lnTo>
                  <a:lnTo>
                    <a:pt x="126259" y="152147"/>
                  </a:lnTo>
                  <a:lnTo>
                    <a:pt x="111097" y="163533"/>
                  </a:lnTo>
                  <a:lnTo>
                    <a:pt x="82831" y="176520"/>
                  </a:lnTo>
                  <a:lnTo>
                    <a:pt x="20974" y="175180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19597" y="494079"/>
              <a:ext cx="207699" cy="171419"/>
            </a:xfrm>
            <a:custGeom>
              <a:avLst/>
              <a:gdLst/>
              <a:ahLst/>
              <a:cxnLst/>
              <a:rect l="0" t="0" r="0" b="0"/>
              <a:pathLst>
                <a:path w="207699" h="171419">
                  <a:moveTo>
                    <a:pt x="155056" y="63931"/>
                  </a:moveTo>
                  <a:lnTo>
                    <a:pt x="145480" y="39884"/>
                  </a:lnTo>
                  <a:lnTo>
                    <a:pt x="127522" y="18461"/>
                  </a:lnTo>
                  <a:lnTo>
                    <a:pt x="110063" y="4338"/>
                  </a:lnTo>
                  <a:lnTo>
                    <a:pt x="100494" y="806"/>
                  </a:lnTo>
                  <a:lnTo>
                    <a:pt x="80503" y="0"/>
                  </a:lnTo>
                  <a:lnTo>
                    <a:pt x="49518" y="11713"/>
                  </a:lnTo>
                  <a:lnTo>
                    <a:pt x="23699" y="35591"/>
                  </a:lnTo>
                  <a:lnTo>
                    <a:pt x="6821" y="70482"/>
                  </a:lnTo>
                  <a:lnTo>
                    <a:pt x="0" y="110455"/>
                  </a:lnTo>
                  <a:lnTo>
                    <a:pt x="4643" y="134911"/>
                  </a:lnTo>
                  <a:lnTo>
                    <a:pt x="9157" y="146346"/>
                  </a:lnTo>
                  <a:lnTo>
                    <a:pt x="23531" y="162171"/>
                  </a:lnTo>
                  <a:lnTo>
                    <a:pt x="32278" y="168029"/>
                  </a:lnTo>
                  <a:lnTo>
                    <a:pt x="51355" y="171418"/>
                  </a:lnTo>
                  <a:lnTo>
                    <a:pt x="61355" y="170684"/>
                  </a:lnTo>
                  <a:lnTo>
                    <a:pt x="78706" y="160510"/>
                  </a:lnTo>
                  <a:lnTo>
                    <a:pt x="93046" y="144289"/>
                  </a:lnTo>
                  <a:lnTo>
                    <a:pt x="115680" y="95007"/>
                  </a:lnTo>
                  <a:lnTo>
                    <a:pt x="120616" y="90497"/>
                  </a:lnTo>
                  <a:lnTo>
                    <a:pt x="126247" y="89831"/>
                  </a:lnTo>
                  <a:lnTo>
                    <a:pt x="132340" y="91726"/>
                  </a:lnTo>
                  <a:lnTo>
                    <a:pt x="142230" y="103190"/>
                  </a:lnTo>
                  <a:lnTo>
                    <a:pt x="163700" y="133557"/>
                  </a:lnTo>
                  <a:lnTo>
                    <a:pt x="207698" y="169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53679" y="294797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0" y="216373"/>
                  </a:lnTo>
                  <a:lnTo>
                    <a:pt x="0" y="27913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37906" y="526424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48435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32663" y="464357"/>
              <a:ext cx="295554" cy="198939"/>
            </a:xfrm>
            <a:custGeom>
              <a:avLst/>
              <a:gdLst/>
              <a:ahLst/>
              <a:cxnLst/>
              <a:rect l="0" t="0" r="0" b="0"/>
              <a:pathLst>
                <a:path w="295554" h="198939">
                  <a:moveTo>
                    <a:pt x="0" y="62067"/>
                  </a:moveTo>
                  <a:lnTo>
                    <a:pt x="17958" y="115942"/>
                  </a:lnTo>
                  <a:lnTo>
                    <a:pt x="36301" y="170970"/>
                  </a:lnTo>
                  <a:lnTo>
                    <a:pt x="33503" y="156726"/>
                  </a:lnTo>
                  <a:lnTo>
                    <a:pt x="35084" y="103815"/>
                  </a:lnTo>
                  <a:lnTo>
                    <a:pt x="46270" y="65079"/>
                  </a:lnTo>
                  <a:lnTo>
                    <a:pt x="51904" y="53546"/>
                  </a:lnTo>
                  <a:lnTo>
                    <a:pt x="59169" y="48198"/>
                  </a:lnTo>
                  <a:lnTo>
                    <a:pt x="67522" y="46972"/>
                  </a:lnTo>
                  <a:lnTo>
                    <a:pt x="76600" y="48494"/>
                  </a:lnTo>
                  <a:lnTo>
                    <a:pt x="92926" y="59544"/>
                  </a:lnTo>
                  <a:lnTo>
                    <a:pt x="122470" y="95234"/>
                  </a:lnTo>
                  <a:lnTo>
                    <a:pt x="150260" y="156963"/>
                  </a:lnTo>
                  <a:lnTo>
                    <a:pt x="151646" y="160426"/>
                  </a:lnTo>
                  <a:lnTo>
                    <a:pt x="150066" y="154915"/>
                  </a:lnTo>
                  <a:lnTo>
                    <a:pt x="154824" y="140768"/>
                  </a:lnTo>
                  <a:lnTo>
                    <a:pt x="159368" y="132082"/>
                  </a:lnTo>
                  <a:lnTo>
                    <a:pt x="173775" y="119311"/>
                  </a:lnTo>
                  <a:lnTo>
                    <a:pt x="232094" y="90937"/>
                  </a:lnTo>
                  <a:lnTo>
                    <a:pt x="273833" y="65040"/>
                  </a:lnTo>
                  <a:lnTo>
                    <a:pt x="288600" y="48181"/>
                  </a:lnTo>
                  <a:lnTo>
                    <a:pt x="294176" y="38772"/>
                  </a:lnTo>
                  <a:lnTo>
                    <a:pt x="295553" y="28989"/>
                  </a:lnTo>
                  <a:lnTo>
                    <a:pt x="290844" y="8762"/>
                  </a:lnTo>
                  <a:lnTo>
                    <a:pt x="283973" y="3134"/>
                  </a:lnTo>
                  <a:lnTo>
                    <a:pt x="263861" y="0"/>
                  </a:lnTo>
                  <a:lnTo>
                    <a:pt x="245563" y="5626"/>
                  </a:lnTo>
                  <a:lnTo>
                    <a:pt x="229632" y="17095"/>
                  </a:lnTo>
                  <a:lnTo>
                    <a:pt x="214752" y="33891"/>
                  </a:lnTo>
                  <a:lnTo>
                    <a:pt x="198811" y="68667"/>
                  </a:lnTo>
                  <a:lnTo>
                    <a:pt x="192268" y="108606"/>
                  </a:lnTo>
                  <a:lnTo>
                    <a:pt x="196976" y="133054"/>
                  </a:lnTo>
                  <a:lnTo>
                    <a:pt x="212781" y="163429"/>
                  </a:lnTo>
                  <a:lnTo>
                    <a:pt x="235402" y="187247"/>
                  </a:lnTo>
                  <a:lnTo>
                    <a:pt x="244672" y="194653"/>
                  </a:lnTo>
                  <a:lnTo>
                    <a:pt x="254362" y="198421"/>
                  </a:lnTo>
                  <a:lnTo>
                    <a:pt x="294798" y="198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02710" y="424066"/>
              <a:ext cx="220002" cy="223532"/>
            </a:xfrm>
            <a:custGeom>
              <a:avLst/>
              <a:gdLst/>
              <a:ahLst/>
              <a:cxnLst/>
              <a:rect l="0" t="0" r="0" b="0"/>
              <a:pathLst>
                <a:path w="220002" h="223532">
                  <a:moveTo>
                    <a:pt x="135362" y="18130"/>
                  </a:moveTo>
                  <a:lnTo>
                    <a:pt x="118594" y="6952"/>
                  </a:lnTo>
                  <a:lnTo>
                    <a:pt x="80221" y="0"/>
                  </a:lnTo>
                  <a:lnTo>
                    <a:pt x="42985" y="3530"/>
                  </a:lnTo>
                  <a:lnTo>
                    <a:pt x="9725" y="17574"/>
                  </a:lnTo>
                  <a:lnTo>
                    <a:pt x="3641" y="25948"/>
                  </a:lnTo>
                  <a:lnTo>
                    <a:pt x="0" y="47731"/>
                  </a:lnTo>
                  <a:lnTo>
                    <a:pt x="5402" y="66771"/>
                  </a:lnTo>
                  <a:lnTo>
                    <a:pt x="10117" y="75124"/>
                  </a:lnTo>
                  <a:lnTo>
                    <a:pt x="24716" y="87525"/>
                  </a:lnTo>
                  <a:lnTo>
                    <a:pt x="58905" y="101083"/>
                  </a:lnTo>
                  <a:lnTo>
                    <a:pt x="117270" y="110555"/>
                  </a:lnTo>
                  <a:lnTo>
                    <a:pt x="159767" y="117785"/>
                  </a:lnTo>
                  <a:lnTo>
                    <a:pt x="181694" y="130272"/>
                  </a:lnTo>
                  <a:lnTo>
                    <a:pt x="214834" y="161294"/>
                  </a:lnTo>
                  <a:lnTo>
                    <a:pt x="218759" y="169725"/>
                  </a:lnTo>
                  <a:lnTo>
                    <a:pt x="220001" y="188451"/>
                  </a:lnTo>
                  <a:lnTo>
                    <a:pt x="216354" y="197188"/>
                  </a:lnTo>
                  <a:lnTo>
                    <a:pt x="202944" y="213135"/>
                  </a:lnTo>
                  <a:lnTo>
                    <a:pt x="179047" y="221782"/>
                  </a:lnTo>
                  <a:lnTo>
                    <a:pt x="135827" y="223531"/>
                  </a:lnTo>
                  <a:lnTo>
                    <a:pt x="79302" y="213641"/>
                  </a:lnTo>
                  <a:lnTo>
                    <a:pt x="30077" y="207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37187" y="446742"/>
              <a:ext cx="134334" cy="148964"/>
            </a:xfrm>
            <a:custGeom>
              <a:avLst/>
              <a:gdLst/>
              <a:ahLst/>
              <a:cxnLst/>
              <a:rect l="0" t="0" r="0" b="0"/>
              <a:pathLst>
                <a:path w="134334" h="148964">
                  <a:moveTo>
                    <a:pt x="48284" y="100739"/>
                  </a:moveTo>
                  <a:lnTo>
                    <a:pt x="109158" y="66411"/>
                  </a:lnTo>
                  <a:lnTo>
                    <a:pt x="123303" y="52727"/>
                  </a:lnTo>
                  <a:lnTo>
                    <a:pt x="133489" y="34947"/>
                  </a:lnTo>
                  <a:lnTo>
                    <a:pt x="134333" y="26462"/>
                  </a:lnTo>
                  <a:lnTo>
                    <a:pt x="129032" y="10795"/>
                  </a:lnTo>
                  <a:lnTo>
                    <a:pt x="122004" y="5682"/>
                  </a:lnTo>
                  <a:lnTo>
                    <a:pt x="101716" y="0"/>
                  </a:lnTo>
                  <a:lnTo>
                    <a:pt x="80221" y="3714"/>
                  </a:lnTo>
                  <a:lnTo>
                    <a:pt x="28444" y="25571"/>
                  </a:lnTo>
                  <a:lnTo>
                    <a:pt x="11780" y="41595"/>
                  </a:lnTo>
                  <a:lnTo>
                    <a:pt x="2815" y="63535"/>
                  </a:lnTo>
                  <a:lnTo>
                    <a:pt x="0" y="87713"/>
                  </a:lnTo>
                  <a:lnTo>
                    <a:pt x="2648" y="110158"/>
                  </a:lnTo>
                  <a:lnTo>
                    <a:pt x="13964" y="128712"/>
                  </a:lnTo>
                  <a:lnTo>
                    <a:pt x="21895" y="136935"/>
                  </a:lnTo>
                  <a:lnTo>
                    <a:pt x="43184" y="146072"/>
                  </a:lnTo>
                  <a:lnTo>
                    <a:pt x="68245" y="148963"/>
                  </a:lnTo>
                  <a:lnTo>
                    <a:pt x="121984" y="142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25350" y="471290"/>
              <a:ext cx="199066" cy="364780"/>
            </a:xfrm>
            <a:custGeom>
              <a:avLst/>
              <a:gdLst/>
              <a:ahLst/>
              <a:cxnLst/>
              <a:rect l="0" t="0" r="0" b="0"/>
              <a:pathLst>
                <a:path w="199066" h="364780">
                  <a:moveTo>
                    <a:pt x="123334" y="76191"/>
                  </a:moveTo>
                  <a:lnTo>
                    <a:pt x="120214" y="33500"/>
                  </a:lnTo>
                  <a:lnTo>
                    <a:pt x="117744" y="23164"/>
                  </a:lnTo>
                  <a:lnTo>
                    <a:pt x="111419" y="15103"/>
                  </a:lnTo>
                  <a:lnTo>
                    <a:pt x="91912" y="3028"/>
                  </a:lnTo>
                  <a:lnTo>
                    <a:pt x="67644" y="0"/>
                  </a:lnTo>
                  <a:lnTo>
                    <a:pt x="43601" y="3724"/>
                  </a:lnTo>
                  <a:lnTo>
                    <a:pt x="25116" y="13178"/>
                  </a:lnTo>
                  <a:lnTo>
                    <a:pt x="12221" y="28298"/>
                  </a:lnTo>
                  <a:lnTo>
                    <a:pt x="3760" y="47887"/>
                  </a:lnTo>
                  <a:lnTo>
                    <a:pt x="0" y="72190"/>
                  </a:lnTo>
                  <a:lnTo>
                    <a:pt x="4568" y="92351"/>
                  </a:lnTo>
                  <a:lnTo>
                    <a:pt x="26564" y="124357"/>
                  </a:lnTo>
                  <a:lnTo>
                    <a:pt x="36594" y="128189"/>
                  </a:lnTo>
                  <a:lnTo>
                    <a:pt x="63336" y="129327"/>
                  </a:lnTo>
                  <a:lnTo>
                    <a:pt x="85360" y="122814"/>
                  </a:lnTo>
                  <a:lnTo>
                    <a:pt x="94508" y="117802"/>
                  </a:lnTo>
                  <a:lnTo>
                    <a:pt x="107793" y="102874"/>
                  </a:lnTo>
                  <a:lnTo>
                    <a:pt x="112973" y="93980"/>
                  </a:lnTo>
                  <a:lnTo>
                    <a:pt x="118766" y="92730"/>
                  </a:lnTo>
                  <a:lnTo>
                    <a:pt x="124968" y="96575"/>
                  </a:lnTo>
                  <a:lnTo>
                    <a:pt x="136928" y="113327"/>
                  </a:lnTo>
                  <a:lnTo>
                    <a:pt x="154138" y="165328"/>
                  </a:lnTo>
                  <a:lnTo>
                    <a:pt x="168803" y="220401"/>
                  </a:lnTo>
                  <a:lnTo>
                    <a:pt x="190200" y="280715"/>
                  </a:lnTo>
                  <a:lnTo>
                    <a:pt x="199065" y="310201"/>
                  </a:lnTo>
                  <a:lnTo>
                    <a:pt x="197546" y="335783"/>
                  </a:lnTo>
                  <a:lnTo>
                    <a:pt x="193866" y="347519"/>
                  </a:lnTo>
                  <a:lnTo>
                    <a:pt x="186733" y="355342"/>
                  </a:lnTo>
                  <a:lnTo>
                    <a:pt x="166329" y="364035"/>
                  </a:lnTo>
                  <a:lnTo>
                    <a:pt x="144783" y="364779"/>
                  </a:lnTo>
                  <a:lnTo>
                    <a:pt x="109802" y="355501"/>
                  </a:lnTo>
                  <a:lnTo>
                    <a:pt x="56060" y="336994"/>
                  </a:lnTo>
                  <a:lnTo>
                    <a:pt x="18049" y="3288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22383" y="462734"/>
              <a:ext cx="379027" cy="172219"/>
            </a:xfrm>
            <a:custGeom>
              <a:avLst/>
              <a:gdLst/>
              <a:ahLst/>
              <a:cxnLst/>
              <a:rect l="0" t="0" r="0" b="0"/>
              <a:pathLst>
                <a:path w="379027" h="172219">
                  <a:moveTo>
                    <a:pt x="0" y="42633"/>
                  </a:moveTo>
                  <a:lnTo>
                    <a:pt x="14654" y="101250"/>
                  </a:lnTo>
                  <a:lnTo>
                    <a:pt x="31667" y="157847"/>
                  </a:lnTo>
                  <a:lnTo>
                    <a:pt x="36301" y="172218"/>
                  </a:lnTo>
                  <a:lnTo>
                    <a:pt x="24918" y="119261"/>
                  </a:lnTo>
                  <a:lnTo>
                    <a:pt x="21820" y="63575"/>
                  </a:lnTo>
                  <a:lnTo>
                    <a:pt x="21565" y="49576"/>
                  </a:lnTo>
                  <a:lnTo>
                    <a:pt x="24905" y="39073"/>
                  </a:lnTo>
                  <a:lnTo>
                    <a:pt x="30642" y="30901"/>
                  </a:lnTo>
                  <a:lnTo>
                    <a:pt x="37975" y="24283"/>
                  </a:lnTo>
                  <a:lnTo>
                    <a:pt x="45204" y="22211"/>
                  </a:lnTo>
                  <a:lnTo>
                    <a:pt x="52362" y="23169"/>
                  </a:lnTo>
                  <a:lnTo>
                    <a:pt x="59475" y="26148"/>
                  </a:lnTo>
                  <a:lnTo>
                    <a:pt x="80663" y="47107"/>
                  </a:lnTo>
                  <a:lnTo>
                    <a:pt x="112687" y="95865"/>
                  </a:lnTo>
                  <a:lnTo>
                    <a:pt x="117239" y="106197"/>
                  </a:lnTo>
                  <a:lnTo>
                    <a:pt x="120273" y="108406"/>
                  </a:lnTo>
                  <a:lnTo>
                    <a:pt x="122296" y="105199"/>
                  </a:lnTo>
                  <a:lnTo>
                    <a:pt x="128148" y="47753"/>
                  </a:lnTo>
                  <a:lnTo>
                    <a:pt x="137283" y="23852"/>
                  </a:lnTo>
                  <a:lnTo>
                    <a:pt x="142996" y="18414"/>
                  </a:lnTo>
                  <a:lnTo>
                    <a:pt x="149143" y="17128"/>
                  </a:lnTo>
                  <a:lnTo>
                    <a:pt x="155579" y="18611"/>
                  </a:lnTo>
                  <a:lnTo>
                    <a:pt x="175818" y="31876"/>
                  </a:lnTo>
                  <a:lnTo>
                    <a:pt x="196633" y="56214"/>
                  </a:lnTo>
                  <a:lnTo>
                    <a:pt x="220188" y="114540"/>
                  </a:lnTo>
                  <a:lnTo>
                    <a:pt x="234956" y="158093"/>
                  </a:lnTo>
                  <a:lnTo>
                    <a:pt x="237356" y="160550"/>
                  </a:lnTo>
                  <a:lnTo>
                    <a:pt x="238956" y="157510"/>
                  </a:lnTo>
                  <a:lnTo>
                    <a:pt x="247112" y="124597"/>
                  </a:lnTo>
                  <a:lnTo>
                    <a:pt x="262212" y="94605"/>
                  </a:lnTo>
                  <a:lnTo>
                    <a:pt x="277975" y="80160"/>
                  </a:lnTo>
                  <a:lnTo>
                    <a:pt x="337283" y="53683"/>
                  </a:lnTo>
                  <a:lnTo>
                    <a:pt x="347689" y="50000"/>
                  </a:lnTo>
                  <a:lnTo>
                    <a:pt x="362368" y="36549"/>
                  </a:lnTo>
                  <a:lnTo>
                    <a:pt x="367920" y="28049"/>
                  </a:lnTo>
                  <a:lnTo>
                    <a:pt x="369283" y="20042"/>
                  </a:lnTo>
                  <a:lnTo>
                    <a:pt x="367852" y="12365"/>
                  </a:lnTo>
                  <a:lnTo>
                    <a:pt x="364557" y="4907"/>
                  </a:lnTo>
                  <a:lnTo>
                    <a:pt x="358852" y="1105"/>
                  </a:lnTo>
                  <a:lnTo>
                    <a:pt x="343154" y="0"/>
                  </a:lnTo>
                  <a:lnTo>
                    <a:pt x="327598" y="6527"/>
                  </a:lnTo>
                  <a:lnTo>
                    <a:pt x="312886" y="18397"/>
                  </a:lnTo>
                  <a:lnTo>
                    <a:pt x="298547" y="35371"/>
                  </a:lnTo>
                  <a:lnTo>
                    <a:pt x="293735" y="57733"/>
                  </a:lnTo>
                  <a:lnTo>
                    <a:pt x="300177" y="104628"/>
                  </a:lnTo>
                  <a:lnTo>
                    <a:pt x="312396" y="123219"/>
                  </a:lnTo>
                  <a:lnTo>
                    <a:pt x="320569" y="131452"/>
                  </a:lnTo>
                  <a:lnTo>
                    <a:pt x="330696" y="135771"/>
                  </a:lnTo>
                  <a:lnTo>
                    <a:pt x="379026" y="137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54052" y="467711"/>
              <a:ext cx="105286" cy="153471"/>
            </a:xfrm>
            <a:custGeom>
              <a:avLst/>
              <a:gdLst/>
              <a:ahLst/>
              <a:cxnLst/>
              <a:rect l="0" t="0" r="0" b="0"/>
              <a:pathLst>
                <a:path w="105286" h="153471">
                  <a:moveTo>
                    <a:pt x="0" y="69242"/>
                  </a:moveTo>
                  <a:lnTo>
                    <a:pt x="6065" y="131716"/>
                  </a:lnTo>
                  <a:lnTo>
                    <a:pt x="3475" y="123525"/>
                  </a:lnTo>
                  <a:lnTo>
                    <a:pt x="686" y="71732"/>
                  </a:lnTo>
                  <a:lnTo>
                    <a:pt x="2542" y="25786"/>
                  </a:lnTo>
                  <a:lnTo>
                    <a:pt x="11268" y="4695"/>
                  </a:lnTo>
                  <a:lnTo>
                    <a:pt x="16871" y="474"/>
                  </a:lnTo>
                  <a:lnTo>
                    <a:pt x="22945" y="0"/>
                  </a:lnTo>
                  <a:lnTo>
                    <a:pt x="35934" y="5712"/>
                  </a:lnTo>
                  <a:lnTo>
                    <a:pt x="49505" y="16050"/>
                  </a:lnTo>
                  <a:lnTo>
                    <a:pt x="64710" y="40613"/>
                  </a:lnTo>
                  <a:lnTo>
                    <a:pt x="87564" y="101087"/>
                  </a:lnTo>
                  <a:lnTo>
                    <a:pt x="105285" y="1534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11979" y="200041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10528" y="0"/>
                  </a:moveTo>
                  <a:lnTo>
                    <a:pt x="2195" y="52050"/>
                  </a:lnTo>
                  <a:lnTo>
                    <a:pt x="651" y="111349"/>
                  </a:lnTo>
                  <a:lnTo>
                    <a:pt x="289" y="157113"/>
                  </a:lnTo>
                  <a:lnTo>
                    <a:pt x="129" y="204749"/>
                  </a:lnTo>
                  <a:lnTo>
                    <a:pt x="58" y="250097"/>
                  </a:lnTo>
                  <a:lnTo>
                    <a:pt x="17" y="308849"/>
                  </a:lnTo>
                  <a:lnTo>
                    <a:pt x="5" y="35277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22466" y="347440"/>
              <a:ext cx="336913" cy="10529"/>
            </a:xfrm>
            <a:custGeom>
              <a:avLst/>
              <a:gdLst/>
              <a:ahLst/>
              <a:cxnLst/>
              <a:rect l="0" t="0" r="0" b="0"/>
              <a:pathLst>
                <a:path w="336913" h="10529">
                  <a:moveTo>
                    <a:pt x="336912" y="10528"/>
                  </a:moveTo>
                  <a:lnTo>
                    <a:pt x="287981" y="10528"/>
                  </a:lnTo>
                  <a:lnTo>
                    <a:pt x="237017" y="7409"/>
                  </a:lnTo>
                  <a:lnTo>
                    <a:pt x="177462" y="2195"/>
                  </a:lnTo>
                  <a:lnTo>
                    <a:pt x="118483" y="650"/>
                  </a:lnTo>
                  <a:lnTo>
                    <a:pt x="67082" y="193"/>
                  </a:lnTo>
                  <a:lnTo>
                    <a:pt x="2845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40518" y="452725"/>
              <a:ext cx="117417" cy="149871"/>
            </a:xfrm>
            <a:custGeom>
              <a:avLst/>
              <a:gdLst/>
              <a:ahLst/>
              <a:cxnLst/>
              <a:rect l="0" t="0" r="0" b="0"/>
              <a:pathLst>
                <a:path w="117417" h="149871">
                  <a:moveTo>
                    <a:pt x="108415" y="42114"/>
                  </a:moveTo>
                  <a:lnTo>
                    <a:pt x="90434" y="26473"/>
                  </a:lnTo>
                  <a:lnTo>
                    <a:pt x="73517" y="18395"/>
                  </a:lnTo>
                  <a:lnTo>
                    <a:pt x="64092" y="18112"/>
                  </a:lnTo>
                  <a:lnTo>
                    <a:pt x="44262" y="24038"/>
                  </a:lnTo>
                  <a:lnTo>
                    <a:pt x="18956" y="40527"/>
                  </a:lnTo>
                  <a:lnTo>
                    <a:pt x="7044" y="56617"/>
                  </a:lnTo>
                  <a:lnTo>
                    <a:pt x="2230" y="65820"/>
                  </a:lnTo>
                  <a:lnTo>
                    <a:pt x="0" y="85405"/>
                  </a:lnTo>
                  <a:lnTo>
                    <a:pt x="4078" y="105808"/>
                  </a:lnTo>
                  <a:lnTo>
                    <a:pt x="13690" y="126574"/>
                  </a:lnTo>
                  <a:lnTo>
                    <a:pt x="28880" y="141263"/>
                  </a:lnTo>
                  <a:lnTo>
                    <a:pt x="37844" y="146818"/>
                  </a:lnTo>
                  <a:lnTo>
                    <a:pt x="57163" y="149870"/>
                  </a:lnTo>
                  <a:lnTo>
                    <a:pt x="67228" y="149046"/>
                  </a:lnTo>
                  <a:lnTo>
                    <a:pt x="84650" y="141892"/>
                  </a:lnTo>
                  <a:lnTo>
                    <a:pt x="92572" y="136709"/>
                  </a:lnTo>
                  <a:lnTo>
                    <a:pt x="114899" y="107057"/>
                  </a:lnTo>
                  <a:lnTo>
                    <a:pt x="117416" y="95938"/>
                  </a:lnTo>
                  <a:lnTo>
                    <a:pt x="110952" y="63521"/>
                  </a:lnTo>
                  <a:lnTo>
                    <a:pt x="104473" y="42269"/>
                  </a:lnTo>
                  <a:lnTo>
                    <a:pt x="91454" y="24246"/>
                  </a:lnTo>
                  <a:lnTo>
                    <a:pt x="663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80518" y="407516"/>
              <a:ext cx="168457" cy="165016"/>
            </a:xfrm>
            <a:custGeom>
              <a:avLst/>
              <a:gdLst/>
              <a:ahLst/>
              <a:cxnLst/>
              <a:rect l="0" t="0" r="0" b="0"/>
              <a:pathLst>
                <a:path w="168457" h="165016">
                  <a:moveTo>
                    <a:pt x="0" y="76794"/>
                  </a:moveTo>
                  <a:lnTo>
                    <a:pt x="49498" y="131882"/>
                  </a:lnTo>
                  <a:lnTo>
                    <a:pt x="66536" y="165015"/>
                  </a:lnTo>
                  <a:lnTo>
                    <a:pt x="66584" y="163684"/>
                  </a:lnTo>
                  <a:lnTo>
                    <a:pt x="62348" y="152847"/>
                  </a:lnTo>
                  <a:lnTo>
                    <a:pt x="35793" y="97134"/>
                  </a:lnTo>
                  <a:lnTo>
                    <a:pt x="28387" y="76475"/>
                  </a:lnTo>
                  <a:lnTo>
                    <a:pt x="27434" y="55596"/>
                  </a:lnTo>
                  <a:lnTo>
                    <a:pt x="32080" y="35787"/>
                  </a:lnTo>
                  <a:lnTo>
                    <a:pt x="41944" y="19185"/>
                  </a:lnTo>
                  <a:lnTo>
                    <a:pt x="57246" y="7126"/>
                  </a:lnTo>
                  <a:lnTo>
                    <a:pt x="66240" y="2273"/>
                  </a:lnTo>
                  <a:lnTo>
                    <a:pt x="91831" y="0"/>
                  </a:lnTo>
                  <a:lnTo>
                    <a:pt x="132884" y="2178"/>
                  </a:lnTo>
                  <a:lnTo>
                    <a:pt x="168456" y="3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60861" y="440408"/>
              <a:ext cx="193482" cy="151586"/>
            </a:xfrm>
            <a:custGeom>
              <a:avLst/>
              <a:gdLst/>
              <a:ahLst/>
              <a:cxnLst/>
              <a:rect l="0" t="0" r="0" b="0"/>
              <a:pathLst>
                <a:path w="193482" h="151586">
                  <a:moveTo>
                    <a:pt x="119781" y="64959"/>
                  </a:moveTo>
                  <a:lnTo>
                    <a:pt x="110206" y="33677"/>
                  </a:lnTo>
                  <a:lnTo>
                    <a:pt x="99538" y="17521"/>
                  </a:lnTo>
                  <a:lnTo>
                    <a:pt x="83879" y="5661"/>
                  </a:lnTo>
                  <a:lnTo>
                    <a:pt x="74789" y="861"/>
                  </a:lnTo>
                  <a:lnTo>
                    <a:pt x="65220" y="0"/>
                  </a:lnTo>
                  <a:lnTo>
                    <a:pt x="45229" y="5283"/>
                  </a:lnTo>
                  <a:lnTo>
                    <a:pt x="27765" y="18549"/>
                  </a:lnTo>
                  <a:lnTo>
                    <a:pt x="19833" y="27000"/>
                  </a:lnTo>
                  <a:lnTo>
                    <a:pt x="11019" y="48869"/>
                  </a:lnTo>
                  <a:lnTo>
                    <a:pt x="0" y="106341"/>
                  </a:lnTo>
                  <a:lnTo>
                    <a:pt x="6494" y="127805"/>
                  </a:lnTo>
                  <a:lnTo>
                    <a:pt x="20298" y="142804"/>
                  </a:lnTo>
                  <a:lnTo>
                    <a:pt x="28893" y="148441"/>
                  </a:lnTo>
                  <a:lnTo>
                    <a:pt x="47800" y="151585"/>
                  </a:lnTo>
                  <a:lnTo>
                    <a:pt x="57756" y="150786"/>
                  </a:lnTo>
                  <a:lnTo>
                    <a:pt x="65563" y="146744"/>
                  </a:lnTo>
                  <a:lnTo>
                    <a:pt x="96163" y="110954"/>
                  </a:lnTo>
                  <a:lnTo>
                    <a:pt x="115073" y="73958"/>
                  </a:lnTo>
                  <a:lnTo>
                    <a:pt x="118982" y="74468"/>
                  </a:lnTo>
                  <a:lnTo>
                    <a:pt x="122758" y="78318"/>
                  </a:lnTo>
                  <a:lnTo>
                    <a:pt x="149890" y="123714"/>
                  </a:lnTo>
                  <a:lnTo>
                    <a:pt x="165919" y="132017"/>
                  </a:lnTo>
                  <a:lnTo>
                    <a:pt x="193481" y="138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86666" y="420211"/>
              <a:ext cx="150922" cy="179914"/>
            </a:xfrm>
            <a:custGeom>
              <a:avLst/>
              <a:gdLst/>
              <a:ahLst/>
              <a:cxnLst/>
              <a:rect l="0" t="0" r="0" b="0"/>
              <a:pathLst>
                <a:path w="150922" h="179914">
                  <a:moveTo>
                    <a:pt x="9790" y="53571"/>
                  </a:moveTo>
                  <a:lnTo>
                    <a:pt x="9790" y="112188"/>
                  </a:lnTo>
                  <a:lnTo>
                    <a:pt x="15379" y="146978"/>
                  </a:lnTo>
                  <a:lnTo>
                    <a:pt x="14686" y="150937"/>
                  </a:lnTo>
                  <a:lnTo>
                    <a:pt x="11884" y="150067"/>
                  </a:lnTo>
                  <a:lnTo>
                    <a:pt x="7676" y="145978"/>
                  </a:lnTo>
                  <a:lnTo>
                    <a:pt x="3001" y="128956"/>
                  </a:lnTo>
                  <a:lnTo>
                    <a:pt x="0" y="74311"/>
                  </a:lnTo>
                  <a:lnTo>
                    <a:pt x="5069" y="29950"/>
                  </a:lnTo>
                  <a:lnTo>
                    <a:pt x="10152" y="19107"/>
                  </a:lnTo>
                  <a:lnTo>
                    <a:pt x="25159" y="3938"/>
                  </a:lnTo>
                  <a:lnTo>
                    <a:pt x="34074" y="595"/>
                  </a:lnTo>
                  <a:lnTo>
                    <a:pt x="53338" y="0"/>
                  </a:lnTo>
                  <a:lnTo>
                    <a:pt x="70478" y="6755"/>
                  </a:lnTo>
                  <a:lnTo>
                    <a:pt x="85896" y="18726"/>
                  </a:lnTo>
                  <a:lnTo>
                    <a:pt x="121948" y="70646"/>
                  </a:lnTo>
                  <a:lnTo>
                    <a:pt x="141736" y="123191"/>
                  </a:lnTo>
                  <a:lnTo>
                    <a:pt x="150921" y="155307"/>
                  </a:lnTo>
                  <a:lnTo>
                    <a:pt x="146661" y="179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71537" y="430740"/>
              <a:ext cx="209272" cy="197757"/>
            </a:xfrm>
            <a:custGeom>
              <a:avLst/>
              <a:gdLst/>
              <a:ahLst/>
              <a:cxnLst/>
              <a:rect l="0" t="0" r="0" b="0"/>
              <a:pathLst>
                <a:path w="209272" h="197757">
                  <a:moveTo>
                    <a:pt x="103986" y="64099"/>
                  </a:moveTo>
                  <a:lnTo>
                    <a:pt x="103986" y="41742"/>
                  </a:lnTo>
                  <a:lnTo>
                    <a:pt x="97747" y="24527"/>
                  </a:lnTo>
                  <a:lnTo>
                    <a:pt x="92807" y="16660"/>
                  </a:lnTo>
                  <a:lnTo>
                    <a:pt x="74841" y="4801"/>
                  </a:lnTo>
                  <a:lnTo>
                    <a:pt x="63499" y="0"/>
                  </a:lnTo>
                  <a:lnTo>
                    <a:pt x="53598" y="1479"/>
                  </a:lnTo>
                  <a:lnTo>
                    <a:pt x="44658" y="7145"/>
                  </a:lnTo>
                  <a:lnTo>
                    <a:pt x="13498" y="44270"/>
                  </a:lnTo>
                  <a:lnTo>
                    <a:pt x="5277" y="67764"/>
                  </a:lnTo>
                  <a:lnTo>
                    <a:pt x="0" y="126564"/>
                  </a:lnTo>
                  <a:lnTo>
                    <a:pt x="4675" y="166055"/>
                  </a:lnTo>
                  <a:lnTo>
                    <a:pt x="13444" y="185842"/>
                  </a:lnTo>
                  <a:lnTo>
                    <a:pt x="19058" y="194394"/>
                  </a:lnTo>
                  <a:lnTo>
                    <a:pt x="26311" y="197756"/>
                  </a:lnTo>
                  <a:lnTo>
                    <a:pt x="34655" y="197657"/>
                  </a:lnTo>
                  <a:lnTo>
                    <a:pt x="52115" y="191308"/>
                  </a:lnTo>
                  <a:lnTo>
                    <a:pt x="75098" y="173410"/>
                  </a:lnTo>
                  <a:lnTo>
                    <a:pt x="95557" y="145231"/>
                  </a:lnTo>
                  <a:lnTo>
                    <a:pt x="108378" y="107765"/>
                  </a:lnTo>
                  <a:lnTo>
                    <a:pt x="111787" y="80776"/>
                  </a:lnTo>
                  <a:lnTo>
                    <a:pt x="113866" y="76387"/>
                  </a:lnTo>
                  <a:lnTo>
                    <a:pt x="116422" y="78140"/>
                  </a:lnTo>
                  <a:lnTo>
                    <a:pt x="144782" y="138620"/>
                  </a:lnTo>
                  <a:lnTo>
                    <a:pt x="160722" y="152981"/>
                  </a:lnTo>
                  <a:lnTo>
                    <a:pt x="209271" y="179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997031" y="431291"/>
              <a:ext cx="173291" cy="210948"/>
            </a:xfrm>
            <a:custGeom>
              <a:avLst/>
              <a:gdLst/>
              <a:ahLst/>
              <a:cxnLst/>
              <a:rect l="0" t="0" r="0" b="0"/>
              <a:pathLst>
                <a:path w="173291" h="210948">
                  <a:moveTo>
                    <a:pt x="4834" y="53019"/>
                  </a:moveTo>
                  <a:lnTo>
                    <a:pt x="16287" y="101950"/>
                  </a:lnTo>
                  <a:lnTo>
                    <a:pt x="23994" y="161081"/>
                  </a:lnTo>
                  <a:lnTo>
                    <a:pt x="23457" y="166004"/>
                  </a:lnTo>
                  <a:lnTo>
                    <a:pt x="21929" y="164608"/>
                  </a:lnTo>
                  <a:lnTo>
                    <a:pt x="4486" y="111776"/>
                  </a:lnTo>
                  <a:lnTo>
                    <a:pt x="0" y="86152"/>
                  </a:lnTo>
                  <a:lnTo>
                    <a:pt x="9555" y="23255"/>
                  </a:lnTo>
                  <a:lnTo>
                    <a:pt x="15001" y="14459"/>
                  </a:lnTo>
                  <a:lnTo>
                    <a:pt x="30410" y="1566"/>
                  </a:lnTo>
                  <a:lnTo>
                    <a:pt x="40602" y="0"/>
                  </a:lnTo>
                  <a:lnTo>
                    <a:pt x="64405" y="4499"/>
                  </a:lnTo>
                  <a:lnTo>
                    <a:pt x="84342" y="17417"/>
                  </a:lnTo>
                  <a:lnTo>
                    <a:pt x="108720" y="47540"/>
                  </a:lnTo>
                  <a:lnTo>
                    <a:pt x="137919" y="99640"/>
                  </a:lnTo>
                  <a:lnTo>
                    <a:pt x="157811" y="153822"/>
                  </a:lnTo>
                  <a:lnTo>
                    <a:pt x="173290" y="210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159792" y="471269"/>
              <a:ext cx="245084" cy="347831"/>
            </a:xfrm>
            <a:custGeom>
              <a:avLst/>
              <a:gdLst/>
              <a:ahLst/>
              <a:cxnLst/>
              <a:rect l="0" t="0" r="0" b="0"/>
              <a:pathLst>
                <a:path w="245084" h="347831">
                  <a:moveTo>
                    <a:pt x="178985" y="97269"/>
                  </a:moveTo>
                  <a:lnTo>
                    <a:pt x="184574" y="80502"/>
                  </a:lnTo>
                  <a:lnTo>
                    <a:pt x="184198" y="62911"/>
                  </a:lnTo>
                  <a:lnTo>
                    <a:pt x="174426" y="23022"/>
                  </a:lnTo>
                  <a:lnTo>
                    <a:pt x="168926" y="15016"/>
                  </a:lnTo>
                  <a:lnTo>
                    <a:pt x="153458" y="3001"/>
                  </a:lnTo>
                  <a:lnTo>
                    <a:pt x="131764" y="0"/>
                  </a:lnTo>
                  <a:lnTo>
                    <a:pt x="119429" y="838"/>
                  </a:lnTo>
                  <a:lnTo>
                    <a:pt x="99483" y="11127"/>
                  </a:lnTo>
                  <a:lnTo>
                    <a:pt x="90889" y="18784"/>
                  </a:lnTo>
                  <a:lnTo>
                    <a:pt x="81340" y="42890"/>
                  </a:lnTo>
                  <a:lnTo>
                    <a:pt x="78265" y="70761"/>
                  </a:lnTo>
                  <a:lnTo>
                    <a:pt x="80798" y="94847"/>
                  </a:lnTo>
                  <a:lnTo>
                    <a:pt x="86621" y="103843"/>
                  </a:lnTo>
                  <a:lnTo>
                    <a:pt x="105568" y="116959"/>
                  </a:lnTo>
                  <a:lnTo>
                    <a:pt x="116003" y="118584"/>
                  </a:lnTo>
                  <a:lnTo>
                    <a:pt x="136955" y="114152"/>
                  </a:lnTo>
                  <a:lnTo>
                    <a:pt x="154846" y="101263"/>
                  </a:lnTo>
                  <a:lnTo>
                    <a:pt x="162892" y="92913"/>
                  </a:lnTo>
                  <a:lnTo>
                    <a:pt x="169426" y="92025"/>
                  </a:lnTo>
                  <a:lnTo>
                    <a:pt x="174952" y="96113"/>
                  </a:lnTo>
                  <a:lnTo>
                    <a:pt x="204406" y="158598"/>
                  </a:lnTo>
                  <a:lnTo>
                    <a:pt x="223692" y="214487"/>
                  </a:lnTo>
                  <a:lnTo>
                    <a:pt x="237335" y="267441"/>
                  </a:lnTo>
                  <a:lnTo>
                    <a:pt x="245083" y="298463"/>
                  </a:lnTo>
                  <a:lnTo>
                    <a:pt x="243067" y="324729"/>
                  </a:lnTo>
                  <a:lnTo>
                    <a:pt x="239254" y="336647"/>
                  </a:lnTo>
                  <a:lnTo>
                    <a:pt x="232033" y="343422"/>
                  </a:lnTo>
                  <a:lnTo>
                    <a:pt x="222539" y="346769"/>
                  </a:lnTo>
                  <a:lnTo>
                    <a:pt x="211530" y="347830"/>
                  </a:lnTo>
                  <a:lnTo>
                    <a:pt x="159070" y="332723"/>
                  </a:lnTo>
                  <a:lnTo>
                    <a:pt x="99835" y="310328"/>
                  </a:lnTo>
                  <a:lnTo>
                    <a:pt x="61557" y="301168"/>
                  </a:lnTo>
                  <a:lnTo>
                    <a:pt x="36717" y="300195"/>
                  </a:lnTo>
                  <a:lnTo>
                    <a:pt x="0" y="307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433534" y="252683"/>
              <a:ext cx="252685" cy="361688"/>
            </a:xfrm>
            <a:custGeom>
              <a:avLst/>
              <a:gdLst/>
              <a:ahLst/>
              <a:cxnLst/>
              <a:rect l="0" t="0" r="0" b="0"/>
              <a:pathLst>
                <a:path w="252685" h="361688">
                  <a:moveTo>
                    <a:pt x="0" y="0"/>
                  </a:moveTo>
                  <a:lnTo>
                    <a:pt x="0" y="49263"/>
                  </a:lnTo>
                  <a:lnTo>
                    <a:pt x="0" y="98175"/>
                  </a:lnTo>
                  <a:lnTo>
                    <a:pt x="1169" y="145163"/>
                  </a:lnTo>
                  <a:lnTo>
                    <a:pt x="7235" y="202499"/>
                  </a:lnTo>
                  <a:lnTo>
                    <a:pt x="10722" y="261601"/>
                  </a:lnTo>
                  <a:lnTo>
                    <a:pt x="15684" y="294472"/>
                  </a:lnTo>
                  <a:lnTo>
                    <a:pt x="18644" y="301600"/>
                  </a:lnTo>
                  <a:lnTo>
                    <a:pt x="21788" y="302842"/>
                  </a:lnTo>
                  <a:lnTo>
                    <a:pt x="25054" y="300161"/>
                  </a:lnTo>
                  <a:lnTo>
                    <a:pt x="42210" y="265745"/>
                  </a:lnTo>
                  <a:lnTo>
                    <a:pt x="62434" y="253420"/>
                  </a:lnTo>
                  <a:lnTo>
                    <a:pt x="113544" y="244381"/>
                  </a:lnTo>
                  <a:lnTo>
                    <a:pt x="153615" y="240476"/>
                  </a:lnTo>
                  <a:lnTo>
                    <a:pt x="177067" y="231271"/>
                  </a:lnTo>
                  <a:lnTo>
                    <a:pt x="192951" y="216261"/>
                  </a:lnTo>
                  <a:lnTo>
                    <a:pt x="198823" y="207345"/>
                  </a:lnTo>
                  <a:lnTo>
                    <a:pt x="200399" y="199062"/>
                  </a:lnTo>
                  <a:lnTo>
                    <a:pt x="199110" y="191199"/>
                  </a:lnTo>
                  <a:lnTo>
                    <a:pt x="195911" y="183618"/>
                  </a:lnTo>
                  <a:lnTo>
                    <a:pt x="179878" y="172076"/>
                  </a:lnTo>
                  <a:lnTo>
                    <a:pt x="157155" y="164216"/>
                  </a:lnTo>
                  <a:lnTo>
                    <a:pt x="119223" y="160961"/>
                  </a:lnTo>
                  <a:lnTo>
                    <a:pt x="96272" y="164345"/>
                  </a:lnTo>
                  <a:lnTo>
                    <a:pt x="77492" y="172868"/>
                  </a:lnTo>
                  <a:lnTo>
                    <a:pt x="69209" y="178417"/>
                  </a:lnTo>
                  <a:lnTo>
                    <a:pt x="63687" y="187965"/>
                  </a:lnTo>
                  <a:lnTo>
                    <a:pt x="57551" y="214172"/>
                  </a:lnTo>
                  <a:lnTo>
                    <a:pt x="59685" y="256221"/>
                  </a:lnTo>
                  <a:lnTo>
                    <a:pt x="73316" y="292727"/>
                  </a:lnTo>
                  <a:lnTo>
                    <a:pt x="97762" y="325770"/>
                  </a:lnTo>
                  <a:lnTo>
                    <a:pt x="127232" y="346609"/>
                  </a:lnTo>
                  <a:lnTo>
                    <a:pt x="158191" y="360193"/>
                  </a:lnTo>
                  <a:lnTo>
                    <a:pt x="182220" y="361687"/>
                  </a:lnTo>
                  <a:lnTo>
                    <a:pt x="218938" y="359071"/>
                  </a:lnTo>
                  <a:lnTo>
                    <a:pt x="25268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055045" y="915979"/>
            <a:ext cx="3909518" cy="666860"/>
            <a:chOff x="1055045" y="915979"/>
            <a:chExt cx="3909518" cy="666860"/>
          </a:xfrm>
        </p:grpSpPr>
        <p:sp>
          <p:nvSpPr>
            <p:cNvPr id="46" name="Freeform 45"/>
            <p:cNvSpPr/>
            <p:nvPr/>
          </p:nvSpPr>
          <p:spPr>
            <a:xfrm>
              <a:off x="1055045" y="1200248"/>
              <a:ext cx="8334" cy="157929"/>
            </a:xfrm>
            <a:custGeom>
              <a:avLst/>
              <a:gdLst/>
              <a:ahLst/>
              <a:cxnLst/>
              <a:rect l="0" t="0" r="0" b="0"/>
              <a:pathLst>
                <a:path w="8334" h="157929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6330" y="125092"/>
                  </a:lnTo>
                  <a:lnTo>
                    <a:pt x="8333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063378" y="1084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09955" y="1177526"/>
              <a:ext cx="167395" cy="149065"/>
            </a:xfrm>
            <a:custGeom>
              <a:avLst/>
              <a:gdLst/>
              <a:ahLst/>
              <a:cxnLst/>
              <a:rect l="0" t="0" r="0" b="0"/>
              <a:pathLst>
                <a:path w="167395" h="149065">
                  <a:moveTo>
                    <a:pt x="6065" y="1665"/>
                  </a:moveTo>
                  <a:lnTo>
                    <a:pt x="0" y="34117"/>
                  </a:lnTo>
                  <a:lnTo>
                    <a:pt x="13784" y="96498"/>
                  </a:lnTo>
                  <a:lnTo>
                    <a:pt x="21480" y="119841"/>
                  </a:lnTo>
                  <a:lnTo>
                    <a:pt x="18347" y="66642"/>
                  </a:lnTo>
                  <a:lnTo>
                    <a:pt x="22442" y="44582"/>
                  </a:lnTo>
                  <a:lnTo>
                    <a:pt x="36914" y="18021"/>
                  </a:lnTo>
                  <a:lnTo>
                    <a:pt x="52531" y="5815"/>
                  </a:lnTo>
                  <a:lnTo>
                    <a:pt x="61609" y="922"/>
                  </a:lnTo>
                  <a:lnTo>
                    <a:pt x="71170" y="0"/>
                  </a:lnTo>
                  <a:lnTo>
                    <a:pt x="91153" y="5215"/>
                  </a:lnTo>
                  <a:lnTo>
                    <a:pt x="105493" y="18450"/>
                  </a:lnTo>
                  <a:lnTo>
                    <a:pt x="143346" y="75914"/>
                  </a:lnTo>
                  <a:lnTo>
                    <a:pt x="165504" y="117587"/>
                  </a:lnTo>
                  <a:lnTo>
                    <a:pt x="167394" y="132345"/>
                  </a:lnTo>
                  <a:lnTo>
                    <a:pt x="163993" y="149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68897" y="989678"/>
              <a:ext cx="20865" cy="336913"/>
            </a:xfrm>
            <a:custGeom>
              <a:avLst/>
              <a:gdLst/>
              <a:ahLst/>
              <a:cxnLst/>
              <a:rect l="0" t="0" r="0" b="0"/>
              <a:pathLst>
                <a:path w="20865" h="336913">
                  <a:moveTo>
                    <a:pt x="10336" y="0"/>
                  </a:moveTo>
                  <a:lnTo>
                    <a:pt x="2003" y="57264"/>
                  </a:lnTo>
                  <a:lnTo>
                    <a:pt x="458" y="106655"/>
                  </a:lnTo>
                  <a:lnTo>
                    <a:pt x="0" y="161453"/>
                  </a:lnTo>
                  <a:lnTo>
                    <a:pt x="2984" y="215904"/>
                  </a:lnTo>
                  <a:lnTo>
                    <a:pt x="8884" y="276225"/>
                  </a:lnTo>
                  <a:lnTo>
                    <a:pt x="2086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42362" y="1116020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82696" y="0"/>
                  </a:lnTo>
                  <a:lnTo>
                    <a:pt x="123566" y="5589"/>
                  </a:lnTo>
                  <a:lnTo>
                    <a:pt x="60760" y="10723"/>
                  </a:lnTo>
                  <a:lnTo>
                    <a:pt x="25802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450555" y="1200248"/>
              <a:ext cx="125855" cy="118947"/>
            </a:xfrm>
            <a:custGeom>
              <a:avLst/>
              <a:gdLst/>
              <a:ahLst/>
              <a:cxnLst/>
              <a:rect l="0" t="0" r="0" b="0"/>
              <a:pathLst>
                <a:path w="125855" h="118947">
                  <a:moveTo>
                    <a:pt x="97134" y="31586"/>
                  </a:moveTo>
                  <a:lnTo>
                    <a:pt x="85955" y="20407"/>
                  </a:lnTo>
                  <a:lnTo>
                    <a:pt x="67989" y="14919"/>
                  </a:lnTo>
                  <a:lnTo>
                    <a:pt x="56647" y="13456"/>
                  </a:lnTo>
                  <a:lnTo>
                    <a:pt x="34686" y="18069"/>
                  </a:lnTo>
                  <a:lnTo>
                    <a:pt x="23916" y="22574"/>
                  </a:lnTo>
                  <a:lnTo>
                    <a:pt x="8831" y="36939"/>
                  </a:lnTo>
                  <a:lnTo>
                    <a:pt x="3170" y="45683"/>
                  </a:lnTo>
                  <a:lnTo>
                    <a:pt x="0" y="64758"/>
                  </a:lnTo>
                  <a:lnTo>
                    <a:pt x="792" y="74757"/>
                  </a:lnTo>
                  <a:lnTo>
                    <a:pt x="11031" y="92107"/>
                  </a:lnTo>
                  <a:lnTo>
                    <a:pt x="27281" y="106447"/>
                  </a:lnTo>
                  <a:lnTo>
                    <a:pt x="46201" y="116720"/>
                  </a:lnTo>
                  <a:lnTo>
                    <a:pt x="66308" y="118946"/>
                  </a:lnTo>
                  <a:lnTo>
                    <a:pt x="85773" y="114866"/>
                  </a:lnTo>
                  <a:lnTo>
                    <a:pt x="102223" y="105254"/>
                  </a:lnTo>
                  <a:lnTo>
                    <a:pt x="114214" y="90064"/>
                  </a:lnTo>
                  <a:lnTo>
                    <a:pt x="122272" y="70444"/>
                  </a:lnTo>
                  <a:lnTo>
                    <a:pt x="125854" y="46126"/>
                  </a:lnTo>
                  <a:lnTo>
                    <a:pt x="123299" y="35430"/>
                  </a:lnTo>
                  <a:lnTo>
                    <a:pt x="111103" y="17307"/>
                  </a:lnTo>
                  <a:lnTo>
                    <a:pt x="97103" y="7692"/>
                  </a:lnTo>
                  <a:lnTo>
                    <a:pt x="760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99276" y="915979"/>
              <a:ext cx="285408" cy="425903"/>
            </a:xfrm>
            <a:custGeom>
              <a:avLst/>
              <a:gdLst/>
              <a:ahLst/>
              <a:cxnLst/>
              <a:rect l="0" t="0" r="0" b="0"/>
              <a:pathLst>
                <a:path w="285408" h="425903">
                  <a:moveTo>
                    <a:pt x="74838" y="0"/>
                  </a:moveTo>
                  <a:lnTo>
                    <a:pt x="55710" y="53875"/>
                  </a:lnTo>
                  <a:lnTo>
                    <a:pt x="41744" y="77574"/>
                  </a:lnTo>
                  <a:lnTo>
                    <a:pt x="41077" y="76282"/>
                  </a:lnTo>
                  <a:lnTo>
                    <a:pt x="41802" y="71912"/>
                  </a:lnTo>
                  <a:lnTo>
                    <a:pt x="54001" y="54582"/>
                  </a:lnTo>
                  <a:lnTo>
                    <a:pt x="92712" y="13900"/>
                  </a:lnTo>
                  <a:lnTo>
                    <a:pt x="100792" y="10436"/>
                  </a:lnTo>
                  <a:lnTo>
                    <a:pt x="119128" y="9708"/>
                  </a:lnTo>
                  <a:lnTo>
                    <a:pt x="135856" y="16403"/>
                  </a:lnTo>
                  <a:lnTo>
                    <a:pt x="143593" y="21463"/>
                  </a:lnTo>
                  <a:lnTo>
                    <a:pt x="165660" y="50943"/>
                  </a:lnTo>
                  <a:lnTo>
                    <a:pt x="186841" y="103996"/>
                  </a:lnTo>
                  <a:lnTo>
                    <a:pt x="203300" y="152606"/>
                  </a:lnTo>
                  <a:lnTo>
                    <a:pt x="209217" y="204054"/>
                  </a:lnTo>
                  <a:lnTo>
                    <a:pt x="209800" y="256342"/>
                  </a:lnTo>
                  <a:lnTo>
                    <a:pt x="201914" y="308880"/>
                  </a:lnTo>
                  <a:lnTo>
                    <a:pt x="185279" y="359152"/>
                  </a:lnTo>
                  <a:lnTo>
                    <a:pt x="164363" y="396144"/>
                  </a:lnTo>
                  <a:lnTo>
                    <a:pt x="146212" y="414320"/>
                  </a:lnTo>
                  <a:lnTo>
                    <a:pt x="120208" y="423958"/>
                  </a:lnTo>
                  <a:lnTo>
                    <a:pt x="91493" y="425902"/>
                  </a:lnTo>
                  <a:lnTo>
                    <a:pt x="67032" y="418967"/>
                  </a:lnTo>
                  <a:lnTo>
                    <a:pt x="39120" y="401908"/>
                  </a:lnTo>
                  <a:lnTo>
                    <a:pt x="26598" y="385686"/>
                  </a:lnTo>
                  <a:lnTo>
                    <a:pt x="331" y="336402"/>
                  </a:lnTo>
                  <a:lnTo>
                    <a:pt x="0" y="315628"/>
                  </a:lnTo>
                  <a:lnTo>
                    <a:pt x="11979" y="284202"/>
                  </a:lnTo>
                  <a:lnTo>
                    <a:pt x="30133" y="269422"/>
                  </a:lnTo>
                  <a:lnTo>
                    <a:pt x="41525" y="263842"/>
                  </a:lnTo>
                  <a:lnTo>
                    <a:pt x="63542" y="260763"/>
                  </a:lnTo>
                  <a:lnTo>
                    <a:pt x="106272" y="268318"/>
                  </a:lnTo>
                  <a:lnTo>
                    <a:pt x="167379" y="295932"/>
                  </a:lnTo>
                  <a:lnTo>
                    <a:pt x="221945" y="328872"/>
                  </a:lnTo>
                  <a:lnTo>
                    <a:pt x="261173" y="343426"/>
                  </a:lnTo>
                  <a:lnTo>
                    <a:pt x="28540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25664" y="1098453"/>
              <a:ext cx="170023" cy="200471"/>
            </a:xfrm>
            <a:custGeom>
              <a:avLst/>
              <a:gdLst/>
              <a:ahLst/>
              <a:cxnLst/>
              <a:rect l="0" t="0" r="0" b="0"/>
              <a:pathLst>
                <a:path w="170023" h="200471">
                  <a:moveTo>
                    <a:pt x="38045" y="70210"/>
                  </a:moveTo>
                  <a:lnTo>
                    <a:pt x="96662" y="79275"/>
                  </a:lnTo>
                  <a:lnTo>
                    <a:pt x="131452" y="74715"/>
                  </a:lnTo>
                  <a:lnTo>
                    <a:pt x="158399" y="60366"/>
                  </a:lnTo>
                  <a:lnTo>
                    <a:pt x="163904" y="51949"/>
                  </a:lnTo>
                  <a:lnTo>
                    <a:pt x="170022" y="30119"/>
                  </a:lnTo>
                  <a:lnTo>
                    <a:pt x="168144" y="21255"/>
                  </a:lnTo>
                  <a:lnTo>
                    <a:pt x="163382" y="14177"/>
                  </a:lnTo>
                  <a:lnTo>
                    <a:pt x="156698" y="8288"/>
                  </a:lnTo>
                  <a:lnTo>
                    <a:pt x="136793" y="1745"/>
                  </a:lnTo>
                  <a:lnTo>
                    <a:pt x="124934" y="0"/>
                  </a:lnTo>
                  <a:lnTo>
                    <a:pt x="102399" y="4300"/>
                  </a:lnTo>
                  <a:lnTo>
                    <a:pt x="49900" y="26565"/>
                  </a:lnTo>
                  <a:lnTo>
                    <a:pt x="10606" y="71395"/>
                  </a:lnTo>
                  <a:lnTo>
                    <a:pt x="2454" y="94913"/>
                  </a:lnTo>
                  <a:lnTo>
                    <a:pt x="0" y="119793"/>
                  </a:lnTo>
                  <a:lnTo>
                    <a:pt x="2809" y="142550"/>
                  </a:lnTo>
                  <a:lnTo>
                    <a:pt x="14196" y="161242"/>
                  </a:lnTo>
                  <a:lnTo>
                    <a:pt x="30955" y="176179"/>
                  </a:lnTo>
                  <a:lnTo>
                    <a:pt x="80612" y="199227"/>
                  </a:lnTo>
                  <a:lnTo>
                    <a:pt x="104537" y="200470"/>
                  </a:lnTo>
                  <a:lnTo>
                    <a:pt x="153859" y="196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78580" y="1134977"/>
              <a:ext cx="227328" cy="392214"/>
            </a:xfrm>
            <a:custGeom>
              <a:avLst/>
              <a:gdLst/>
              <a:ahLst/>
              <a:cxnLst/>
              <a:rect l="0" t="0" r="0" b="0"/>
              <a:pathLst>
                <a:path w="227328" h="392214">
                  <a:moveTo>
                    <a:pt x="79928" y="86328"/>
                  </a:moveTo>
                  <a:lnTo>
                    <a:pt x="95569" y="68348"/>
                  </a:lnTo>
                  <a:lnTo>
                    <a:pt x="103647" y="51431"/>
                  </a:lnTo>
                  <a:lnTo>
                    <a:pt x="104897" y="32214"/>
                  </a:lnTo>
                  <a:lnTo>
                    <a:pt x="103593" y="22176"/>
                  </a:lnTo>
                  <a:lnTo>
                    <a:pt x="99214" y="14314"/>
                  </a:lnTo>
                  <a:lnTo>
                    <a:pt x="84990" y="2459"/>
                  </a:lnTo>
                  <a:lnTo>
                    <a:pt x="76283" y="0"/>
                  </a:lnTo>
                  <a:lnTo>
                    <a:pt x="57251" y="387"/>
                  </a:lnTo>
                  <a:lnTo>
                    <a:pt x="40213" y="7578"/>
                  </a:lnTo>
                  <a:lnTo>
                    <a:pt x="24842" y="19743"/>
                  </a:lnTo>
                  <a:lnTo>
                    <a:pt x="10212" y="36847"/>
                  </a:lnTo>
                  <a:lnTo>
                    <a:pt x="2149" y="59268"/>
                  </a:lnTo>
                  <a:lnTo>
                    <a:pt x="0" y="71797"/>
                  </a:lnTo>
                  <a:lnTo>
                    <a:pt x="3850" y="95078"/>
                  </a:lnTo>
                  <a:lnTo>
                    <a:pt x="19172" y="124796"/>
                  </a:lnTo>
                  <a:lnTo>
                    <a:pt x="25385" y="133030"/>
                  </a:lnTo>
                  <a:lnTo>
                    <a:pt x="33038" y="137350"/>
                  </a:lnTo>
                  <a:lnTo>
                    <a:pt x="50899" y="139030"/>
                  </a:lnTo>
                  <a:lnTo>
                    <a:pt x="67416" y="132758"/>
                  </a:lnTo>
                  <a:lnTo>
                    <a:pt x="75096" y="127810"/>
                  </a:lnTo>
                  <a:lnTo>
                    <a:pt x="86749" y="112953"/>
                  </a:lnTo>
                  <a:lnTo>
                    <a:pt x="91494" y="104078"/>
                  </a:lnTo>
                  <a:lnTo>
                    <a:pt x="96997" y="100501"/>
                  </a:lnTo>
                  <a:lnTo>
                    <a:pt x="103006" y="100456"/>
                  </a:lnTo>
                  <a:lnTo>
                    <a:pt x="109351" y="102766"/>
                  </a:lnTo>
                  <a:lnTo>
                    <a:pt x="112412" y="107815"/>
                  </a:lnTo>
                  <a:lnTo>
                    <a:pt x="111746" y="170565"/>
                  </a:lnTo>
                  <a:lnTo>
                    <a:pt x="111582" y="218262"/>
                  </a:lnTo>
                  <a:lnTo>
                    <a:pt x="111534" y="269439"/>
                  </a:lnTo>
                  <a:lnTo>
                    <a:pt x="112689" y="320478"/>
                  </a:lnTo>
                  <a:lnTo>
                    <a:pt x="116728" y="377118"/>
                  </a:lnTo>
                  <a:lnTo>
                    <a:pt x="115001" y="392213"/>
                  </a:lnTo>
                  <a:lnTo>
                    <a:pt x="132015" y="350235"/>
                  </a:lnTo>
                  <a:lnTo>
                    <a:pt x="186088" y="314906"/>
                  </a:lnTo>
                  <a:lnTo>
                    <a:pt x="227327" y="296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66914" y="1137077"/>
              <a:ext cx="175864" cy="168913"/>
            </a:xfrm>
            <a:custGeom>
              <a:avLst/>
              <a:gdLst/>
              <a:ahLst/>
              <a:cxnLst/>
              <a:rect l="0" t="0" r="0" b="0"/>
              <a:pathLst>
                <a:path w="175864" h="168913">
                  <a:moveTo>
                    <a:pt x="17936" y="31586"/>
                  </a:moveTo>
                  <a:lnTo>
                    <a:pt x="6757" y="42764"/>
                  </a:lnTo>
                  <a:lnTo>
                    <a:pt x="1269" y="60730"/>
                  </a:lnTo>
                  <a:lnTo>
                    <a:pt x="0" y="84313"/>
                  </a:lnTo>
                  <a:lnTo>
                    <a:pt x="7032" y="121558"/>
                  </a:lnTo>
                  <a:lnTo>
                    <a:pt x="17379" y="140204"/>
                  </a:lnTo>
                  <a:lnTo>
                    <a:pt x="41947" y="163855"/>
                  </a:lnTo>
                  <a:lnTo>
                    <a:pt x="51491" y="167728"/>
                  </a:lnTo>
                  <a:lnTo>
                    <a:pt x="71453" y="168912"/>
                  </a:lnTo>
                  <a:lnTo>
                    <a:pt x="102423" y="163002"/>
                  </a:lnTo>
                  <a:lnTo>
                    <a:pt x="133826" y="148253"/>
                  </a:lnTo>
                  <a:lnTo>
                    <a:pt x="148601" y="132571"/>
                  </a:lnTo>
                  <a:lnTo>
                    <a:pt x="163496" y="100892"/>
                  </a:lnTo>
                  <a:lnTo>
                    <a:pt x="172199" y="61869"/>
                  </a:lnTo>
                  <a:lnTo>
                    <a:pt x="1758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31019" y="1177457"/>
              <a:ext cx="206557" cy="141797"/>
            </a:xfrm>
            <a:custGeom>
              <a:avLst/>
              <a:gdLst/>
              <a:ahLst/>
              <a:cxnLst/>
              <a:rect l="0" t="0" r="0" b="0"/>
              <a:pathLst>
                <a:path w="206557" h="141797">
                  <a:moveTo>
                    <a:pt x="101271" y="96491"/>
                  </a:moveTo>
                  <a:lnTo>
                    <a:pt x="98151" y="53799"/>
                  </a:lnTo>
                  <a:lnTo>
                    <a:pt x="91696" y="34233"/>
                  </a:lnTo>
                  <a:lnTo>
                    <a:pt x="81027" y="17738"/>
                  </a:lnTo>
                  <a:lnTo>
                    <a:pt x="65367" y="5727"/>
                  </a:lnTo>
                  <a:lnTo>
                    <a:pt x="56278" y="887"/>
                  </a:lnTo>
                  <a:lnTo>
                    <a:pt x="47879" y="0"/>
                  </a:lnTo>
                  <a:lnTo>
                    <a:pt x="32307" y="5253"/>
                  </a:lnTo>
                  <a:lnTo>
                    <a:pt x="10387" y="26953"/>
                  </a:lnTo>
                  <a:lnTo>
                    <a:pt x="2387" y="48818"/>
                  </a:lnTo>
                  <a:lnTo>
                    <a:pt x="0" y="72963"/>
                  </a:lnTo>
                  <a:lnTo>
                    <a:pt x="2839" y="95393"/>
                  </a:lnTo>
                  <a:lnTo>
                    <a:pt x="11120" y="113940"/>
                  </a:lnTo>
                  <a:lnTo>
                    <a:pt x="16604" y="122162"/>
                  </a:lnTo>
                  <a:lnTo>
                    <a:pt x="24939" y="127643"/>
                  </a:lnTo>
                  <a:lnTo>
                    <a:pt x="46679" y="133733"/>
                  </a:lnTo>
                  <a:lnTo>
                    <a:pt x="56687" y="133017"/>
                  </a:lnTo>
                  <a:lnTo>
                    <a:pt x="74047" y="125983"/>
                  </a:lnTo>
                  <a:lnTo>
                    <a:pt x="86442" y="111938"/>
                  </a:lnTo>
                  <a:lnTo>
                    <a:pt x="94680" y="92828"/>
                  </a:lnTo>
                  <a:lnTo>
                    <a:pt x="99318" y="65120"/>
                  </a:lnTo>
                  <a:lnTo>
                    <a:pt x="112192" y="99061"/>
                  </a:lnTo>
                  <a:lnTo>
                    <a:pt x="130503" y="123249"/>
                  </a:lnTo>
                  <a:lnTo>
                    <a:pt x="156336" y="139644"/>
                  </a:lnTo>
                  <a:lnTo>
                    <a:pt x="176047" y="141796"/>
                  </a:lnTo>
                  <a:lnTo>
                    <a:pt x="206556" y="138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48103" y="1000207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48930"/>
                  </a:lnTo>
                  <a:lnTo>
                    <a:pt x="0" y="99896"/>
                  </a:lnTo>
                  <a:lnTo>
                    <a:pt x="3120" y="156330"/>
                  </a:lnTo>
                  <a:lnTo>
                    <a:pt x="8334" y="210097"/>
                  </a:lnTo>
                  <a:lnTo>
                    <a:pt x="9879" y="259952"/>
                  </a:lnTo>
                  <a:lnTo>
                    <a:pt x="10336" y="301241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79772" y="1134459"/>
              <a:ext cx="179834" cy="448380"/>
            </a:xfrm>
            <a:custGeom>
              <a:avLst/>
              <a:gdLst/>
              <a:ahLst/>
              <a:cxnLst/>
              <a:rect l="0" t="0" r="0" b="0"/>
              <a:pathLst>
                <a:path w="179834" h="448380">
                  <a:moveTo>
                    <a:pt x="0" y="86846"/>
                  </a:moveTo>
                  <a:lnTo>
                    <a:pt x="3119" y="140991"/>
                  </a:lnTo>
                  <a:lnTo>
                    <a:pt x="14654" y="201527"/>
                  </a:lnTo>
                  <a:lnTo>
                    <a:pt x="28198" y="255338"/>
                  </a:lnTo>
                  <a:lnTo>
                    <a:pt x="38640" y="303016"/>
                  </a:lnTo>
                  <a:lnTo>
                    <a:pt x="47974" y="354188"/>
                  </a:lnTo>
                  <a:lnTo>
                    <a:pt x="51259" y="406394"/>
                  </a:lnTo>
                  <a:lnTo>
                    <a:pt x="51062" y="448379"/>
                  </a:lnTo>
                  <a:lnTo>
                    <a:pt x="49249" y="448361"/>
                  </a:lnTo>
                  <a:lnTo>
                    <a:pt x="41109" y="422859"/>
                  </a:lnTo>
                  <a:lnTo>
                    <a:pt x="33467" y="361839"/>
                  </a:lnTo>
                  <a:lnTo>
                    <a:pt x="20380" y="298968"/>
                  </a:lnTo>
                  <a:lnTo>
                    <a:pt x="13447" y="260051"/>
                  </a:lnTo>
                  <a:lnTo>
                    <a:pt x="8274" y="211476"/>
                  </a:lnTo>
                  <a:lnTo>
                    <a:pt x="1634" y="148249"/>
                  </a:lnTo>
                  <a:lnTo>
                    <a:pt x="8728" y="89530"/>
                  </a:lnTo>
                  <a:lnTo>
                    <a:pt x="19223" y="43448"/>
                  </a:lnTo>
                  <a:lnTo>
                    <a:pt x="30381" y="22324"/>
                  </a:lnTo>
                  <a:lnTo>
                    <a:pt x="46258" y="8257"/>
                  </a:lnTo>
                  <a:lnTo>
                    <a:pt x="55405" y="2868"/>
                  </a:lnTo>
                  <a:lnTo>
                    <a:pt x="78046" y="0"/>
                  </a:lnTo>
                  <a:lnTo>
                    <a:pt x="102538" y="3794"/>
                  </a:lnTo>
                  <a:lnTo>
                    <a:pt x="125121" y="13279"/>
                  </a:lnTo>
                  <a:lnTo>
                    <a:pt x="151976" y="37363"/>
                  </a:lnTo>
                  <a:lnTo>
                    <a:pt x="174751" y="66725"/>
                  </a:lnTo>
                  <a:lnTo>
                    <a:pt x="179833" y="90382"/>
                  </a:lnTo>
                  <a:lnTo>
                    <a:pt x="177021" y="115324"/>
                  </a:lnTo>
                  <a:lnTo>
                    <a:pt x="167974" y="138107"/>
                  </a:lnTo>
                  <a:lnTo>
                    <a:pt x="153034" y="153693"/>
                  </a:lnTo>
                  <a:lnTo>
                    <a:pt x="144136" y="159487"/>
                  </a:lnTo>
                  <a:lnTo>
                    <a:pt x="109257" y="167641"/>
                  </a:lnTo>
                  <a:lnTo>
                    <a:pt x="57890" y="169226"/>
                  </a:lnTo>
                  <a:lnTo>
                    <a:pt x="21057" y="160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18328" y="1165979"/>
              <a:ext cx="172056" cy="179387"/>
            </a:xfrm>
            <a:custGeom>
              <a:avLst/>
              <a:gdLst/>
              <a:ahLst/>
              <a:cxnLst/>
              <a:rect l="0" t="0" r="0" b="0"/>
              <a:pathLst>
                <a:path w="172056" h="179387">
                  <a:moveTo>
                    <a:pt x="108884" y="65855"/>
                  </a:moveTo>
                  <a:lnTo>
                    <a:pt x="94230" y="21892"/>
                  </a:lnTo>
                  <a:lnTo>
                    <a:pt x="81314" y="8101"/>
                  </a:lnTo>
                  <a:lnTo>
                    <a:pt x="72957" y="2786"/>
                  </a:lnTo>
                  <a:lnTo>
                    <a:pt x="51192" y="0"/>
                  </a:lnTo>
                  <a:lnTo>
                    <a:pt x="38837" y="894"/>
                  </a:lnTo>
                  <a:lnTo>
                    <a:pt x="29431" y="5000"/>
                  </a:lnTo>
                  <a:lnTo>
                    <a:pt x="15860" y="18921"/>
                  </a:lnTo>
                  <a:lnTo>
                    <a:pt x="1643" y="46489"/>
                  </a:lnTo>
                  <a:lnTo>
                    <a:pt x="0" y="69726"/>
                  </a:lnTo>
                  <a:lnTo>
                    <a:pt x="2888" y="128361"/>
                  </a:lnTo>
                  <a:lnTo>
                    <a:pt x="14567" y="167823"/>
                  </a:lnTo>
                  <a:lnTo>
                    <a:pt x="21439" y="174778"/>
                  </a:lnTo>
                  <a:lnTo>
                    <a:pt x="29531" y="178244"/>
                  </a:lnTo>
                  <a:lnTo>
                    <a:pt x="38435" y="179386"/>
                  </a:lnTo>
                  <a:lnTo>
                    <a:pt x="46710" y="175467"/>
                  </a:lnTo>
                  <a:lnTo>
                    <a:pt x="62144" y="158635"/>
                  </a:lnTo>
                  <a:lnTo>
                    <a:pt x="90622" y="97267"/>
                  </a:lnTo>
                  <a:lnTo>
                    <a:pt x="91799" y="76306"/>
                  </a:lnTo>
                  <a:lnTo>
                    <a:pt x="90762" y="62311"/>
                  </a:lnTo>
                  <a:lnTo>
                    <a:pt x="92124" y="63492"/>
                  </a:lnTo>
                  <a:lnTo>
                    <a:pt x="118234" y="119591"/>
                  </a:lnTo>
                  <a:lnTo>
                    <a:pt x="137651" y="144818"/>
                  </a:lnTo>
                  <a:lnTo>
                    <a:pt x="151305" y="153592"/>
                  </a:lnTo>
                  <a:lnTo>
                    <a:pt x="172055" y="16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04438" y="1186757"/>
              <a:ext cx="101760" cy="142196"/>
            </a:xfrm>
            <a:custGeom>
              <a:avLst/>
              <a:gdLst/>
              <a:ahLst/>
              <a:cxnLst/>
              <a:rect l="0" t="0" r="0" b="0"/>
              <a:pathLst>
                <a:path w="101760" h="142196">
                  <a:moveTo>
                    <a:pt x="7002" y="24020"/>
                  </a:moveTo>
                  <a:lnTo>
                    <a:pt x="10121" y="66711"/>
                  </a:lnTo>
                  <a:lnTo>
                    <a:pt x="26130" y="118852"/>
                  </a:lnTo>
                  <a:lnTo>
                    <a:pt x="38926" y="142195"/>
                  </a:lnTo>
                  <a:lnTo>
                    <a:pt x="14328" y="89319"/>
                  </a:lnTo>
                  <a:lnTo>
                    <a:pt x="8377" y="81590"/>
                  </a:lnTo>
                  <a:lnTo>
                    <a:pt x="1764" y="60525"/>
                  </a:lnTo>
                  <a:lnTo>
                    <a:pt x="0" y="48357"/>
                  </a:lnTo>
                  <a:lnTo>
                    <a:pt x="4280" y="28597"/>
                  </a:lnTo>
                  <a:lnTo>
                    <a:pt x="8697" y="20052"/>
                  </a:lnTo>
                  <a:lnTo>
                    <a:pt x="22963" y="7439"/>
                  </a:lnTo>
                  <a:lnTo>
                    <a:pt x="31681" y="2437"/>
                  </a:lnTo>
                  <a:lnTo>
                    <a:pt x="53846" y="0"/>
                  </a:lnTo>
                  <a:lnTo>
                    <a:pt x="101759" y="29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43718" y="1052849"/>
              <a:ext cx="30936" cy="294799"/>
            </a:xfrm>
            <a:custGeom>
              <a:avLst/>
              <a:gdLst/>
              <a:ahLst/>
              <a:cxnLst/>
              <a:rect l="0" t="0" r="0" b="0"/>
              <a:pathLst>
                <a:path w="30936" h="294799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1" y="145995"/>
                  </a:lnTo>
                  <a:lnTo>
                    <a:pt x="10859" y="199626"/>
                  </a:lnTo>
                  <a:lnTo>
                    <a:pt x="17577" y="249441"/>
                  </a:lnTo>
                  <a:lnTo>
                    <a:pt x="20319" y="274640"/>
                  </a:lnTo>
                  <a:lnTo>
                    <a:pt x="3093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48311" y="1137077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41506" y="2195"/>
                  </a:lnTo>
                  <a:lnTo>
                    <a:pt x="90083" y="434"/>
                  </a:lnTo>
                  <a:lnTo>
                    <a:pt x="37609" y="1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800994" y="1170858"/>
              <a:ext cx="163569" cy="221319"/>
            </a:xfrm>
            <a:custGeom>
              <a:avLst/>
              <a:gdLst/>
              <a:ahLst/>
              <a:cxnLst/>
              <a:rect l="0" t="0" r="0" b="0"/>
              <a:pathLst>
                <a:path w="163569" h="221319">
                  <a:moveTo>
                    <a:pt x="136871" y="8333"/>
                  </a:moveTo>
                  <a:lnTo>
                    <a:pt x="99393" y="0"/>
                  </a:lnTo>
                  <a:lnTo>
                    <a:pt x="64545" y="1575"/>
                  </a:lnTo>
                  <a:lnTo>
                    <a:pt x="21329" y="12587"/>
                  </a:lnTo>
                  <a:lnTo>
                    <a:pt x="15389" y="18188"/>
                  </a:lnTo>
                  <a:lnTo>
                    <a:pt x="12599" y="25432"/>
                  </a:lnTo>
                  <a:lnTo>
                    <a:pt x="11909" y="33770"/>
                  </a:lnTo>
                  <a:lnTo>
                    <a:pt x="14958" y="40499"/>
                  </a:lnTo>
                  <a:lnTo>
                    <a:pt x="27706" y="51095"/>
                  </a:lnTo>
                  <a:lnTo>
                    <a:pt x="90401" y="74762"/>
                  </a:lnTo>
                  <a:lnTo>
                    <a:pt x="134841" y="90172"/>
                  </a:lnTo>
                  <a:lnTo>
                    <a:pt x="151956" y="101638"/>
                  </a:lnTo>
                  <a:lnTo>
                    <a:pt x="157456" y="110311"/>
                  </a:lnTo>
                  <a:lnTo>
                    <a:pt x="163568" y="132425"/>
                  </a:lnTo>
                  <a:lnTo>
                    <a:pt x="161419" y="165594"/>
                  </a:lnTo>
                  <a:lnTo>
                    <a:pt x="147784" y="197649"/>
                  </a:lnTo>
                  <a:lnTo>
                    <a:pt x="132363" y="212576"/>
                  </a:lnTo>
                  <a:lnTo>
                    <a:pt x="123337" y="218195"/>
                  </a:lnTo>
                  <a:lnTo>
                    <a:pt x="100830" y="221318"/>
                  </a:lnTo>
                  <a:lnTo>
                    <a:pt x="42664" y="213791"/>
                  </a:lnTo>
                  <a:lnTo>
                    <a:pt x="0" y="208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5" name="Straight Connector 64"/>
          <p:cNvCxnSpPr/>
          <p:nvPr/>
        </p:nvCxnSpPr>
        <p:spPr>
          <a:xfrm flipH="1">
            <a:off x="958093" y="2916393"/>
            <a:ext cx="296903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H="1">
            <a:off x="2032000" y="2159000"/>
            <a:ext cx="965200" cy="14605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oup 84"/>
          <p:cNvGrpSpPr/>
          <p:nvPr/>
        </p:nvGrpSpPr>
        <p:grpSpPr>
          <a:xfrm>
            <a:off x="996944" y="4013945"/>
            <a:ext cx="2940715" cy="671237"/>
            <a:chOff x="996944" y="4013945"/>
            <a:chExt cx="2940715" cy="671237"/>
          </a:xfrm>
        </p:grpSpPr>
        <p:sp>
          <p:nvSpPr>
            <p:cNvPr id="67" name="Freeform 66"/>
            <p:cNvSpPr/>
            <p:nvPr/>
          </p:nvSpPr>
          <p:spPr>
            <a:xfrm>
              <a:off x="996944" y="4013945"/>
              <a:ext cx="311925" cy="441801"/>
            </a:xfrm>
            <a:custGeom>
              <a:avLst/>
              <a:gdLst/>
              <a:ahLst/>
              <a:cxnLst/>
              <a:rect l="0" t="0" r="0" b="0"/>
              <a:pathLst>
                <a:path w="311925" h="441801">
                  <a:moveTo>
                    <a:pt x="234890" y="50055"/>
                  </a:moveTo>
                  <a:lnTo>
                    <a:pt x="197803" y="15308"/>
                  </a:lnTo>
                  <a:lnTo>
                    <a:pt x="179802" y="6146"/>
                  </a:lnTo>
                  <a:lnTo>
                    <a:pt x="144348" y="0"/>
                  </a:lnTo>
                  <a:lnTo>
                    <a:pt x="91616" y="6329"/>
                  </a:lnTo>
                  <a:lnTo>
                    <a:pt x="68267" y="12294"/>
                  </a:lnTo>
                  <a:lnTo>
                    <a:pt x="49311" y="25083"/>
                  </a:lnTo>
                  <a:lnTo>
                    <a:pt x="18078" y="61890"/>
                  </a:lnTo>
                  <a:lnTo>
                    <a:pt x="2063" y="92556"/>
                  </a:lnTo>
                  <a:lnTo>
                    <a:pt x="0" y="113398"/>
                  </a:lnTo>
                  <a:lnTo>
                    <a:pt x="4152" y="133189"/>
                  </a:lnTo>
                  <a:lnTo>
                    <a:pt x="13797" y="149784"/>
                  </a:lnTo>
                  <a:lnTo>
                    <a:pt x="29002" y="161839"/>
                  </a:lnTo>
                  <a:lnTo>
                    <a:pt x="48627" y="169927"/>
                  </a:lnTo>
                  <a:lnTo>
                    <a:pt x="107358" y="181134"/>
                  </a:lnTo>
                  <a:lnTo>
                    <a:pt x="158832" y="194187"/>
                  </a:lnTo>
                  <a:lnTo>
                    <a:pt x="210941" y="211150"/>
                  </a:lnTo>
                  <a:lnTo>
                    <a:pt x="249786" y="236684"/>
                  </a:lnTo>
                  <a:lnTo>
                    <a:pt x="300245" y="295950"/>
                  </a:lnTo>
                  <a:lnTo>
                    <a:pt x="309950" y="314929"/>
                  </a:lnTo>
                  <a:lnTo>
                    <a:pt x="311924" y="335063"/>
                  </a:lnTo>
                  <a:lnTo>
                    <a:pt x="307731" y="355709"/>
                  </a:lnTo>
                  <a:lnTo>
                    <a:pt x="298069" y="376584"/>
                  </a:lnTo>
                  <a:lnTo>
                    <a:pt x="279737" y="394440"/>
                  </a:lnTo>
                  <a:lnTo>
                    <a:pt x="229840" y="424968"/>
                  </a:lnTo>
                  <a:lnTo>
                    <a:pt x="183221" y="440860"/>
                  </a:lnTo>
                  <a:lnTo>
                    <a:pt x="137952" y="441800"/>
                  </a:lnTo>
                  <a:lnTo>
                    <a:pt x="78061" y="428445"/>
                  </a:lnTo>
                  <a:lnTo>
                    <a:pt x="24320" y="4080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318345" y="4236673"/>
              <a:ext cx="134588" cy="195825"/>
            </a:xfrm>
            <a:custGeom>
              <a:avLst/>
              <a:gdLst/>
              <a:ahLst/>
              <a:cxnLst/>
              <a:rect l="0" t="0" r="0" b="0"/>
              <a:pathLst>
                <a:path w="134588" h="195825">
                  <a:moveTo>
                    <a:pt x="8245" y="80011"/>
                  </a:moveTo>
                  <a:lnTo>
                    <a:pt x="66862" y="80011"/>
                  </a:lnTo>
                  <a:lnTo>
                    <a:pt x="107242" y="74421"/>
                  </a:lnTo>
                  <a:lnTo>
                    <a:pt x="117527" y="69266"/>
                  </a:lnTo>
                  <a:lnTo>
                    <a:pt x="132074" y="54178"/>
                  </a:lnTo>
                  <a:lnTo>
                    <a:pt x="134082" y="46411"/>
                  </a:lnTo>
                  <a:lnTo>
                    <a:pt x="133080" y="38894"/>
                  </a:lnTo>
                  <a:lnTo>
                    <a:pt x="125729" y="24302"/>
                  </a:lnTo>
                  <a:lnTo>
                    <a:pt x="114662" y="10018"/>
                  </a:lnTo>
                  <a:lnTo>
                    <a:pt x="95706" y="2109"/>
                  </a:lnTo>
                  <a:lnTo>
                    <a:pt x="84100" y="0"/>
                  </a:lnTo>
                  <a:lnTo>
                    <a:pt x="64965" y="3896"/>
                  </a:lnTo>
                  <a:lnTo>
                    <a:pt x="33617" y="25461"/>
                  </a:lnTo>
                  <a:lnTo>
                    <a:pt x="17583" y="50980"/>
                  </a:lnTo>
                  <a:lnTo>
                    <a:pt x="2854" y="92213"/>
                  </a:lnTo>
                  <a:lnTo>
                    <a:pt x="0" y="117410"/>
                  </a:lnTo>
                  <a:lnTo>
                    <a:pt x="4971" y="141086"/>
                  </a:lnTo>
                  <a:lnTo>
                    <a:pt x="16149" y="162137"/>
                  </a:lnTo>
                  <a:lnTo>
                    <a:pt x="32815" y="179292"/>
                  </a:lnTo>
                  <a:lnTo>
                    <a:pt x="55040" y="188477"/>
                  </a:lnTo>
                  <a:lnTo>
                    <a:pt x="116486" y="194857"/>
                  </a:lnTo>
                  <a:lnTo>
                    <a:pt x="134587" y="1958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431875" y="4274244"/>
              <a:ext cx="229547" cy="410938"/>
            </a:xfrm>
            <a:custGeom>
              <a:avLst/>
              <a:gdLst/>
              <a:ahLst/>
              <a:cxnLst/>
              <a:rect l="0" t="0" r="0" b="0"/>
              <a:pathLst>
                <a:path w="229547" h="410938">
                  <a:moveTo>
                    <a:pt x="189513" y="74025"/>
                  </a:moveTo>
                  <a:lnTo>
                    <a:pt x="174859" y="30063"/>
                  </a:lnTo>
                  <a:lnTo>
                    <a:pt x="161943" y="13152"/>
                  </a:lnTo>
                  <a:lnTo>
                    <a:pt x="153586" y="5367"/>
                  </a:lnTo>
                  <a:lnTo>
                    <a:pt x="144505" y="1347"/>
                  </a:lnTo>
                  <a:lnTo>
                    <a:pt x="125056" y="0"/>
                  </a:lnTo>
                  <a:lnTo>
                    <a:pt x="107833" y="6420"/>
                  </a:lnTo>
                  <a:lnTo>
                    <a:pt x="99965" y="11407"/>
                  </a:lnTo>
                  <a:lnTo>
                    <a:pt x="88103" y="26308"/>
                  </a:lnTo>
                  <a:lnTo>
                    <a:pt x="70956" y="64469"/>
                  </a:lnTo>
                  <a:lnTo>
                    <a:pt x="69750" y="84986"/>
                  </a:lnTo>
                  <a:lnTo>
                    <a:pt x="71067" y="95371"/>
                  </a:lnTo>
                  <a:lnTo>
                    <a:pt x="81888" y="116267"/>
                  </a:lnTo>
                  <a:lnTo>
                    <a:pt x="89687" y="126753"/>
                  </a:lnTo>
                  <a:lnTo>
                    <a:pt x="110831" y="138404"/>
                  </a:lnTo>
                  <a:lnTo>
                    <a:pt x="123020" y="141511"/>
                  </a:lnTo>
                  <a:lnTo>
                    <a:pt x="133486" y="141243"/>
                  </a:lnTo>
                  <a:lnTo>
                    <a:pt x="151354" y="134705"/>
                  </a:lnTo>
                  <a:lnTo>
                    <a:pt x="163975" y="120881"/>
                  </a:lnTo>
                  <a:lnTo>
                    <a:pt x="168978" y="112282"/>
                  </a:lnTo>
                  <a:lnTo>
                    <a:pt x="173483" y="110058"/>
                  </a:lnTo>
                  <a:lnTo>
                    <a:pt x="177657" y="112085"/>
                  </a:lnTo>
                  <a:lnTo>
                    <a:pt x="185414" y="123696"/>
                  </a:lnTo>
                  <a:lnTo>
                    <a:pt x="207009" y="181143"/>
                  </a:lnTo>
                  <a:lnTo>
                    <a:pt x="221088" y="236127"/>
                  </a:lnTo>
                  <a:lnTo>
                    <a:pt x="229546" y="297378"/>
                  </a:lnTo>
                  <a:lnTo>
                    <a:pt x="225421" y="334786"/>
                  </a:lnTo>
                  <a:lnTo>
                    <a:pt x="216781" y="354085"/>
                  </a:lnTo>
                  <a:lnTo>
                    <a:pt x="211201" y="362508"/>
                  </a:lnTo>
                  <a:lnTo>
                    <a:pt x="195643" y="374985"/>
                  </a:lnTo>
                  <a:lnTo>
                    <a:pt x="175860" y="383260"/>
                  </a:lnTo>
                  <a:lnTo>
                    <a:pt x="125032" y="388572"/>
                  </a:lnTo>
                  <a:lnTo>
                    <a:pt x="63215" y="398113"/>
                  </a:lnTo>
                  <a:lnTo>
                    <a:pt x="0" y="4109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63502" y="4281257"/>
              <a:ext cx="365989" cy="157770"/>
            </a:xfrm>
            <a:custGeom>
              <a:avLst/>
              <a:gdLst/>
              <a:ahLst/>
              <a:cxnLst/>
              <a:rect l="0" t="0" r="0" b="0"/>
              <a:pathLst>
                <a:path w="365989" h="157770">
                  <a:moveTo>
                    <a:pt x="0" y="77541"/>
                  </a:moveTo>
                  <a:lnTo>
                    <a:pt x="15619" y="131632"/>
                  </a:lnTo>
                  <a:lnTo>
                    <a:pt x="15092" y="131149"/>
                  </a:lnTo>
                  <a:lnTo>
                    <a:pt x="13571" y="127318"/>
                  </a:lnTo>
                  <a:lnTo>
                    <a:pt x="11430" y="99569"/>
                  </a:lnTo>
                  <a:lnTo>
                    <a:pt x="17168" y="81092"/>
                  </a:lnTo>
                  <a:lnTo>
                    <a:pt x="21974" y="72889"/>
                  </a:lnTo>
                  <a:lnTo>
                    <a:pt x="28687" y="68590"/>
                  </a:lnTo>
                  <a:lnTo>
                    <a:pt x="45505" y="66933"/>
                  </a:lnTo>
                  <a:lnTo>
                    <a:pt x="61559" y="73216"/>
                  </a:lnTo>
                  <a:lnTo>
                    <a:pt x="90929" y="96314"/>
                  </a:lnTo>
                  <a:lnTo>
                    <a:pt x="96884" y="95905"/>
                  </a:lnTo>
                  <a:lnTo>
                    <a:pt x="102024" y="90953"/>
                  </a:lnTo>
                  <a:lnTo>
                    <a:pt x="124268" y="54974"/>
                  </a:lnTo>
                  <a:lnTo>
                    <a:pt x="133148" y="49628"/>
                  </a:lnTo>
                  <a:lnTo>
                    <a:pt x="155493" y="46807"/>
                  </a:lnTo>
                  <a:lnTo>
                    <a:pt x="174783" y="52573"/>
                  </a:lnTo>
                  <a:lnTo>
                    <a:pt x="183203" y="57386"/>
                  </a:lnTo>
                  <a:lnTo>
                    <a:pt x="195677" y="72093"/>
                  </a:lnTo>
                  <a:lnTo>
                    <a:pt x="220715" y="130629"/>
                  </a:lnTo>
                  <a:lnTo>
                    <a:pt x="224353" y="141009"/>
                  </a:lnTo>
                  <a:lnTo>
                    <a:pt x="227947" y="144419"/>
                  </a:lnTo>
                  <a:lnTo>
                    <a:pt x="231514" y="143183"/>
                  </a:lnTo>
                  <a:lnTo>
                    <a:pt x="251232" y="121573"/>
                  </a:lnTo>
                  <a:lnTo>
                    <a:pt x="306123" y="89975"/>
                  </a:lnTo>
                  <a:lnTo>
                    <a:pt x="362978" y="58388"/>
                  </a:lnTo>
                  <a:lnTo>
                    <a:pt x="365988" y="50735"/>
                  </a:lnTo>
                  <a:lnTo>
                    <a:pt x="365655" y="42122"/>
                  </a:lnTo>
                  <a:lnTo>
                    <a:pt x="363093" y="32871"/>
                  </a:lnTo>
                  <a:lnTo>
                    <a:pt x="357875" y="25534"/>
                  </a:lnTo>
                  <a:lnTo>
                    <a:pt x="342720" y="14262"/>
                  </a:lnTo>
                  <a:lnTo>
                    <a:pt x="314456" y="1340"/>
                  </a:lnTo>
                  <a:lnTo>
                    <a:pt x="294176" y="0"/>
                  </a:lnTo>
                  <a:lnTo>
                    <a:pt x="273465" y="4474"/>
                  </a:lnTo>
                  <a:lnTo>
                    <a:pt x="252561" y="14261"/>
                  </a:lnTo>
                  <a:lnTo>
                    <a:pt x="226652" y="38514"/>
                  </a:lnTo>
                  <a:lnTo>
                    <a:pt x="217717" y="60975"/>
                  </a:lnTo>
                  <a:lnTo>
                    <a:pt x="215335" y="73516"/>
                  </a:lnTo>
                  <a:lnTo>
                    <a:pt x="218927" y="93689"/>
                  </a:lnTo>
                  <a:lnTo>
                    <a:pt x="229492" y="110454"/>
                  </a:lnTo>
                  <a:lnTo>
                    <a:pt x="274846" y="147443"/>
                  </a:lnTo>
                  <a:lnTo>
                    <a:pt x="298409" y="155402"/>
                  </a:lnTo>
                  <a:lnTo>
                    <a:pt x="322139" y="157769"/>
                  </a:lnTo>
                  <a:lnTo>
                    <a:pt x="357969" y="1512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065294" y="4313783"/>
              <a:ext cx="145691" cy="143087"/>
            </a:xfrm>
            <a:custGeom>
              <a:avLst/>
              <a:gdLst/>
              <a:ahLst/>
              <a:cxnLst/>
              <a:rect l="0" t="0" r="0" b="0"/>
              <a:pathLst>
                <a:path w="145691" h="143087">
                  <a:moveTo>
                    <a:pt x="19348" y="45015"/>
                  </a:moveTo>
                  <a:lnTo>
                    <a:pt x="22468" y="87706"/>
                  </a:lnTo>
                  <a:lnTo>
                    <a:pt x="28413" y="134946"/>
                  </a:lnTo>
                  <a:lnTo>
                    <a:pt x="26561" y="141234"/>
                  </a:lnTo>
                  <a:lnTo>
                    <a:pt x="22987" y="143086"/>
                  </a:lnTo>
                  <a:lnTo>
                    <a:pt x="18265" y="141981"/>
                  </a:lnTo>
                  <a:lnTo>
                    <a:pt x="15116" y="136565"/>
                  </a:lnTo>
                  <a:lnTo>
                    <a:pt x="2137" y="75303"/>
                  </a:lnTo>
                  <a:lnTo>
                    <a:pt x="0" y="49897"/>
                  </a:lnTo>
                  <a:lnTo>
                    <a:pt x="5290" y="29247"/>
                  </a:lnTo>
                  <a:lnTo>
                    <a:pt x="9976" y="20465"/>
                  </a:lnTo>
                  <a:lnTo>
                    <a:pt x="24541" y="7588"/>
                  </a:lnTo>
                  <a:lnTo>
                    <a:pt x="33339" y="2516"/>
                  </a:lnTo>
                  <a:lnTo>
                    <a:pt x="52472" y="0"/>
                  </a:lnTo>
                  <a:lnTo>
                    <a:pt x="71505" y="3951"/>
                  </a:lnTo>
                  <a:lnTo>
                    <a:pt x="87762" y="13506"/>
                  </a:lnTo>
                  <a:lnTo>
                    <a:pt x="99667" y="28671"/>
                  </a:lnTo>
                  <a:lnTo>
                    <a:pt x="132623" y="87542"/>
                  </a:lnTo>
                  <a:lnTo>
                    <a:pt x="141818" y="115717"/>
                  </a:lnTo>
                  <a:lnTo>
                    <a:pt x="145690" y="1397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255293" y="4106114"/>
              <a:ext cx="29391" cy="326384"/>
            </a:xfrm>
            <a:custGeom>
              <a:avLst/>
              <a:gdLst/>
              <a:ahLst/>
              <a:cxnLst/>
              <a:rect l="0" t="0" r="0" b="0"/>
              <a:pathLst>
                <a:path w="29391" h="326384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13527" y="177657"/>
                  </a:lnTo>
                  <a:lnTo>
                    <a:pt x="17281" y="228764"/>
                  </a:lnTo>
                  <a:lnTo>
                    <a:pt x="25785" y="281624"/>
                  </a:lnTo>
                  <a:lnTo>
                    <a:pt x="2939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26756" y="4245180"/>
              <a:ext cx="221099" cy="29391"/>
            </a:xfrm>
            <a:custGeom>
              <a:avLst/>
              <a:gdLst/>
              <a:ahLst/>
              <a:cxnLst/>
              <a:rect l="0" t="0" r="0" b="0"/>
              <a:pathLst>
                <a:path w="221099" h="29391">
                  <a:moveTo>
                    <a:pt x="221098" y="8333"/>
                  </a:moveTo>
                  <a:lnTo>
                    <a:pt x="183621" y="0"/>
                  </a:lnTo>
                  <a:lnTo>
                    <a:pt x="148773" y="1574"/>
                  </a:lnTo>
                  <a:lnTo>
                    <a:pt x="88789" y="6998"/>
                  </a:lnTo>
                  <a:lnTo>
                    <a:pt x="26164" y="19610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768994" y="4137699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9553" y="172521"/>
                  </a:lnTo>
                  <a:lnTo>
                    <a:pt x="11410" y="222433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619992" y="4076304"/>
              <a:ext cx="353033" cy="396501"/>
            </a:xfrm>
            <a:custGeom>
              <a:avLst/>
              <a:gdLst/>
              <a:ahLst/>
              <a:cxnLst/>
              <a:rect l="0" t="0" r="0" b="0"/>
              <a:pathLst>
                <a:path w="353033" h="396501">
                  <a:moveTo>
                    <a:pt x="12132" y="71924"/>
                  </a:moveTo>
                  <a:lnTo>
                    <a:pt x="954" y="60745"/>
                  </a:lnTo>
                  <a:lnTo>
                    <a:pt x="0" y="55113"/>
                  </a:lnTo>
                  <a:lnTo>
                    <a:pt x="1704" y="49018"/>
                  </a:lnTo>
                  <a:lnTo>
                    <a:pt x="5180" y="42615"/>
                  </a:lnTo>
                  <a:lnTo>
                    <a:pt x="26840" y="22426"/>
                  </a:lnTo>
                  <a:lnTo>
                    <a:pt x="61074" y="7215"/>
                  </a:lnTo>
                  <a:lnTo>
                    <a:pt x="115733" y="0"/>
                  </a:lnTo>
                  <a:lnTo>
                    <a:pt x="175403" y="1695"/>
                  </a:lnTo>
                  <a:lnTo>
                    <a:pt x="198170" y="7956"/>
                  </a:lnTo>
                  <a:lnTo>
                    <a:pt x="231851" y="31039"/>
                  </a:lnTo>
                  <a:lnTo>
                    <a:pt x="239330" y="37648"/>
                  </a:lnTo>
                  <a:lnTo>
                    <a:pt x="247640" y="57470"/>
                  </a:lnTo>
                  <a:lnTo>
                    <a:pt x="249856" y="69307"/>
                  </a:lnTo>
                  <a:lnTo>
                    <a:pt x="246079" y="91818"/>
                  </a:lnTo>
                  <a:lnTo>
                    <a:pt x="235431" y="112351"/>
                  </a:lnTo>
                  <a:lnTo>
                    <a:pt x="219001" y="129276"/>
                  </a:lnTo>
                  <a:lnTo>
                    <a:pt x="161239" y="154923"/>
                  </a:lnTo>
                  <a:lnTo>
                    <a:pt x="139233" y="160285"/>
                  </a:lnTo>
                  <a:lnTo>
                    <a:pt x="117754" y="158768"/>
                  </a:lnTo>
                  <a:lnTo>
                    <a:pt x="115302" y="157896"/>
                  </a:lnTo>
                  <a:lnTo>
                    <a:pt x="156855" y="156381"/>
                  </a:lnTo>
                  <a:lnTo>
                    <a:pt x="215588" y="164603"/>
                  </a:lnTo>
                  <a:lnTo>
                    <a:pt x="274408" y="180907"/>
                  </a:lnTo>
                  <a:lnTo>
                    <a:pt x="301063" y="196892"/>
                  </a:lnTo>
                  <a:lnTo>
                    <a:pt x="323779" y="216446"/>
                  </a:lnTo>
                  <a:lnTo>
                    <a:pt x="339738" y="242647"/>
                  </a:lnTo>
                  <a:lnTo>
                    <a:pt x="351876" y="272637"/>
                  </a:lnTo>
                  <a:lnTo>
                    <a:pt x="353032" y="293321"/>
                  </a:lnTo>
                  <a:lnTo>
                    <a:pt x="348477" y="313042"/>
                  </a:lnTo>
                  <a:lnTo>
                    <a:pt x="338653" y="329606"/>
                  </a:lnTo>
                  <a:lnTo>
                    <a:pt x="284961" y="373563"/>
                  </a:lnTo>
                  <a:lnTo>
                    <a:pt x="254017" y="389156"/>
                  </a:lnTo>
                  <a:lnTo>
                    <a:pt x="203714" y="396500"/>
                  </a:lnTo>
                  <a:lnTo>
                    <a:pt x="151838" y="394830"/>
                  </a:lnTo>
                  <a:lnTo>
                    <a:pt x="107449" y="383582"/>
                  </a:lnTo>
                  <a:lnTo>
                    <a:pt x="81058" y="367948"/>
                  </a:lnTo>
                  <a:lnTo>
                    <a:pt x="43717" y="3351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21679" y="4295626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5589" y="58617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979565" y="420087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090325" y="4253513"/>
              <a:ext cx="142486" cy="154395"/>
            </a:xfrm>
            <a:custGeom>
              <a:avLst/>
              <a:gdLst/>
              <a:ahLst/>
              <a:cxnLst/>
              <a:rect l="0" t="0" r="0" b="0"/>
              <a:pathLst>
                <a:path w="142486" h="154395">
                  <a:moveTo>
                    <a:pt x="78753" y="0"/>
                  </a:moveTo>
                  <a:lnTo>
                    <a:pt x="16495" y="19128"/>
                  </a:lnTo>
                  <a:lnTo>
                    <a:pt x="0" y="30338"/>
                  </a:lnTo>
                  <a:lnTo>
                    <a:pt x="515" y="35433"/>
                  </a:lnTo>
                  <a:lnTo>
                    <a:pt x="6707" y="40000"/>
                  </a:lnTo>
                  <a:lnTo>
                    <a:pt x="28015" y="47023"/>
                  </a:lnTo>
                  <a:lnTo>
                    <a:pt x="87914" y="57492"/>
                  </a:lnTo>
                  <a:lnTo>
                    <a:pt x="114872" y="72666"/>
                  </a:lnTo>
                  <a:lnTo>
                    <a:pt x="137678" y="91981"/>
                  </a:lnTo>
                  <a:lnTo>
                    <a:pt x="141433" y="101094"/>
                  </a:lnTo>
                  <a:lnTo>
                    <a:pt x="142485" y="123700"/>
                  </a:lnTo>
                  <a:lnTo>
                    <a:pt x="138789" y="132769"/>
                  </a:lnTo>
                  <a:lnTo>
                    <a:pt x="125322" y="145966"/>
                  </a:lnTo>
                  <a:lnTo>
                    <a:pt x="104519" y="152611"/>
                  </a:lnTo>
                  <a:lnTo>
                    <a:pt x="79676" y="154394"/>
                  </a:lnTo>
                  <a:lnTo>
                    <a:pt x="26110" y="1473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235112" y="4229988"/>
              <a:ext cx="123563" cy="152967"/>
            </a:xfrm>
            <a:custGeom>
              <a:avLst/>
              <a:gdLst/>
              <a:ahLst/>
              <a:cxnLst/>
              <a:rect l="0" t="0" r="0" b="0"/>
              <a:pathLst>
                <a:path w="123563" h="152967">
                  <a:moveTo>
                    <a:pt x="7665" y="76167"/>
                  </a:moveTo>
                  <a:lnTo>
                    <a:pt x="45142" y="67834"/>
                  </a:lnTo>
                  <a:lnTo>
                    <a:pt x="90977" y="60483"/>
                  </a:lnTo>
                  <a:lnTo>
                    <a:pt x="117618" y="45524"/>
                  </a:lnTo>
                  <a:lnTo>
                    <a:pt x="121910" y="38191"/>
                  </a:lnTo>
                  <a:lnTo>
                    <a:pt x="123562" y="20684"/>
                  </a:lnTo>
                  <a:lnTo>
                    <a:pt x="120024" y="13442"/>
                  </a:lnTo>
                  <a:lnTo>
                    <a:pt x="106735" y="2276"/>
                  </a:lnTo>
                  <a:lnTo>
                    <a:pt x="98279" y="0"/>
                  </a:lnTo>
                  <a:lnTo>
                    <a:pt x="69608" y="2386"/>
                  </a:lnTo>
                  <a:lnTo>
                    <a:pt x="40057" y="11672"/>
                  </a:lnTo>
                  <a:lnTo>
                    <a:pt x="23621" y="22546"/>
                  </a:lnTo>
                  <a:lnTo>
                    <a:pt x="11637" y="38297"/>
                  </a:lnTo>
                  <a:lnTo>
                    <a:pt x="3581" y="58166"/>
                  </a:lnTo>
                  <a:lnTo>
                    <a:pt x="0" y="82595"/>
                  </a:lnTo>
                  <a:lnTo>
                    <a:pt x="4648" y="102811"/>
                  </a:lnTo>
                  <a:lnTo>
                    <a:pt x="26696" y="134852"/>
                  </a:lnTo>
                  <a:lnTo>
                    <a:pt x="46148" y="146313"/>
                  </a:lnTo>
                  <a:lnTo>
                    <a:pt x="69222" y="152966"/>
                  </a:lnTo>
                  <a:lnTo>
                    <a:pt x="123478" y="1498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28476" y="4258452"/>
              <a:ext cx="130157" cy="135036"/>
            </a:xfrm>
            <a:custGeom>
              <a:avLst/>
              <a:gdLst/>
              <a:ahLst/>
              <a:cxnLst/>
              <a:rect l="0" t="0" r="0" b="0"/>
              <a:pathLst>
                <a:path w="130157" h="135036">
                  <a:moveTo>
                    <a:pt x="77513" y="5589"/>
                  </a:moveTo>
                  <a:lnTo>
                    <a:pt x="60746" y="0"/>
                  </a:lnTo>
                  <a:lnTo>
                    <a:pt x="43155" y="3495"/>
                  </a:lnTo>
                  <a:lnTo>
                    <a:pt x="33551" y="7703"/>
                  </a:lnTo>
                  <a:lnTo>
                    <a:pt x="19760" y="21736"/>
                  </a:lnTo>
                  <a:lnTo>
                    <a:pt x="1375" y="59341"/>
                  </a:lnTo>
                  <a:lnTo>
                    <a:pt x="0" y="79782"/>
                  </a:lnTo>
                  <a:lnTo>
                    <a:pt x="4458" y="99395"/>
                  </a:lnTo>
                  <a:lnTo>
                    <a:pt x="14239" y="115911"/>
                  </a:lnTo>
                  <a:lnTo>
                    <a:pt x="29504" y="127931"/>
                  </a:lnTo>
                  <a:lnTo>
                    <a:pt x="38488" y="132774"/>
                  </a:lnTo>
                  <a:lnTo>
                    <a:pt x="60948" y="135035"/>
                  </a:lnTo>
                  <a:lnTo>
                    <a:pt x="120267" y="123871"/>
                  </a:lnTo>
                  <a:lnTo>
                    <a:pt x="130156" y="1214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600746" y="4116642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21331" y="165433"/>
                  </a:lnTo>
                  <a:lnTo>
                    <a:pt x="39018" y="222003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48103" y="4211399"/>
              <a:ext cx="136872" cy="21057"/>
            </a:xfrm>
            <a:custGeom>
              <a:avLst/>
              <a:gdLst/>
              <a:ahLst/>
              <a:cxnLst/>
              <a:rect l="0" t="0" r="0" b="0"/>
              <a:pathLst>
                <a:path w="136872" h="21057">
                  <a:moveTo>
                    <a:pt x="136871" y="21056"/>
                  </a:moveTo>
                  <a:lnTo>
                    <a:pt x="81826" y="4268"/>
                  </a:lnTo>
                  <a:lnTo>
                    <a:pt x="33537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92792" y="4264041"/>
              <a:ext cx="107996" cy="107782"/>
            </a:xfrm>
            <a:custGeom>
              <a:avLst/>
              <a:gdLst/>
              <a:ahLst/>
              <a:cxnLst/>
              <a:rect l="0" t="0" r="0" b="0"/>
              <a:pathLst>
                <a:path w="107996" h="107782">
                  <a:moveTo>
                    <a:pt x="86938" y="0"/>
                  </a:moveTo>
                  <a:lnTo>
                    <a:pt x="44246" y="3120"/>
                  </a:lnTo>
                  <a:lnTo>
                    <a:pt x="33911" y="5589"/>
                  </a:lnTo>
                  <a:lnTo>
                    <a:pt x="25850" y="10745"/>
                  </a:lnTo>
                  <a:lnTo>
                    <a:pt x="13774" y="25833"/>
                  </a:lnTo>
                  <a:lnTo>
                    <a:pt x="400" y="54058"/>
                  </a:lnTo>
                  <a:lnTo>
                    <a:pt x="0" y="64114"/>
                  </a:lnTo>
                  <a:lnTo>
                    <a:pt x="5795" y="84648"/>
                  </a:lnTo>
                  <a:lnTo>
                    <a:pt x="19289" y="99232"/>
                  </a:lnTo>
                  <a:lnTo>
                    <a:pt x="27801" y="104760"/>
                  </a:lnTo>
                  <a:lnTo>
                    <a:pt x="46617" y="107781"/>
                  </a:lnTo>
                  <a:lnTo>
                    <a:pt x="66678" y="104055"/>
                  </a:lnTo>
                  <a:lnTo>
                    <a:pt x="87292" y="94599"/>
                  </a:lnTo>
                  <a:lnTo>
                    <a:pt x="94193" y="86463"/>
                  </a:lnTo>
                  <a:lnTo>
                    <a:pt x="101861" y="64944"/>
                  </a:lnTo>
                  <a:lnTo>
                    <a:pt x="107995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828284" y="4221927"/>
              <a:ext cx="109375" cy="174181"/>
            </a:xfrm>
            <a:custGeom>
              <a:avLst/>
              <a:gdLst/>
              <a:ahLst/>
              <a:cxnLst/>
              <a:rect l="0" t="0" r="0" b="0"/>
              <a:pathLst>
                <a:path w="109375" h="174181">
                  <a:moveTo>
                    <a:pt x="4089" y="73699"/>
                  </a:moveTo>
                  <a:lnTo>
                    <a:pt x="13664" y="97746"/>
                  </a:lnTo>
                  <a:lnTo>
                    <a:pt x="37903" y="138882"/>
                  </a:lnTo>
                  <a:lnTo>
                    <a:pt x="49333" y="169052"/>
                  </a:lnTo>
                  <a:lnTo>
                    <a:pt x="49459" y="173533"/>
                  </a:lnTo>
                  <a:lnTo>
                    <a:pt x="47204" y="174180"/>
                  </a:lnTo>
                  <a:lnTo>
                    <a:pt x="43361" y="172272"/>
                  </a:lnTo>
                  <a:lnTo>
                    <a:pt x="26774" y="152819"/>
                  </a:lnTo>
                  <a:lnTo>
                    <a:pt x="1030" y="94308"/>
                  </a:lnTo>
                  <a:lnTo>
                    <a:pt x="0" y="73500"/>
                  </a:lnTo>
                  <a:lnTo>
                    <a:pt x="1363" y="63038"/>
                  </a:lnTo>
                  <a:lnTo>
                    <a:pt x="12236" y="45175"/>
                  </a:lnTo>
                  <a:lnTo>
                    <a:pt x="28767" y="30606"/>
                  </a:lnTo>
                  <a:lnTo>
                    <a:pt x="86295" y="5209"/>
                  </a:lnTo>
                  <a:lnTo>
                    <a:pt x="1093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264926" y="4453554"/>
            <a:ext cx="5188836" cy="1529077"/>
            <a:chOff x="264926" y="4453554"/>
            <a:chExt cx="5188836" cy="1529077"/>
          </a:xfrm>
        </p:grpSpPr>
        <p:sp>
          <p:nvSpPr>
            <p:cNvPr id="86" name="Freeform 85"/>
            <p:cNvSpPr/>
            <p:nvPr/>
          </p:nvSpPr>
          <p:spPr>
            <a:xfrm>
              <a:off x="1210777" y="4453554"/>
              <a:ext cx="2579483" cy="123857"/>
            </a:xfrm>
            <a:custGeom>
              <a:avLst/>
              <a:gdLst/>
              <a:ahLst/>
              <a:cxnLst/>
              <a:rect l="0" t="0" r="0" b="0"/>
              <a:pathLst>
                <a:path w="2579483" h="123857">
                  <a:moveTo>
                    <a:pt x="2579482" y="0"/>
                  </a:moveTo>
                  <a:lnTo>
                    <a:pt x="2560354" y="62258"/>
                  </a:lnTo>
                  <a:lnTo>
                    <a:pt x="2549143" y="78753"/>
                  </a:lnTo>
                  <a:lnTo>
                    <a:pt x="2541709" y="81748"/>
                  </a:lnTo>
                  <a:lnTo>
                    <a:pt x="2533243" y="81404"/>
                  </a:lnTo>
                  <a:lnTo>
                    <a:pt x="2524089" y="78836"/>
                  </a:lnTo>
                  <a:lnTo>
                    <a:pt x="2507679" y="66624"/>
                  </a:lnTo>
                  <a:lnTo>
                    <a:pt x="2491417" y="51838"/>
                  </a:lnTo>
                  <a:lnTo>
                    <a:pt x="2472492" y="41366"/>
                  </a:lnTo>
                  <a:lnTo>
                    <a:pt x="2452382" y="39052"/>
                  </a:lnTo>
                  <a:lnTo>
                    <a:pt x="2432916" y="43093"/>
                  </a:lnTo>
                  <a:lnTo>
                    <a:pt x="2401355" y="64751"/>
                  </a:lnTo>
                  <a:lnTo>
                    <a:pt x="2394050" y="71243"/>
                  </a:lnTo>
                  <a:lnTo>
                    <a:pt x="2384501" y="74402"/>
                  </a:lnTo>
                  <a:lnTo>
                    <a:pt x="2349874" y="73258"/>
                  </a:lnTo>
                  <a:lnTo>
                    <a:pt x="2318037" y="64340"/>
                  </a:lnTo>
                  <a:lnTo>
                    <a:pt x="2272771" y="39914"/>
                  </a:lnTo>
                  <a:lnTo>
                    <a:pt x="2230981" y="39643"/>
                  </a:lnTo>
                  <a:lnTo>
                    <a:pt x="2192733" y="52560"/>
                  </a:lnTo>
                  <a:lnTo>
                    <a:pt x="2147198" y="75546"/>
                  </a:lnTo>
                  <a:lnTo>
                    <a:pt x="2109156" y="80486"/>
                  </a:lnTo>
                  <a:lnTo>
                    <a:pt x="2053512" y="69235"/>
                  </a:lnTo>
                  <a:lnTo>
                    <a:pt x="1997355" y="55636"/>
                  </a:lnTo>
                  <a:lnTo>
                    <a:pt x="1972148" y="56313"/>
                  </a:lnTo>
                  <a:lnTo>
                    <a:pt x="1916624" y="76537"/>
                  </a:lnTo>
                  <a:lnTo>
                    <a:pt x="1879141" y="81949"/>
                  </a:lnTo>
                  <a:lnTo>
                    <a:pt x="1825724" y="75372"/>
                  </a:lnTo>
                  <a:lnTo>
                    <a:pt x="1763764" y="65009"/>
                  </a:lnTo>
                  <a:lnTo>
                    <a:pt x="1722715" y="69305"/>
                  </a:lnTo>
                  <a:lnTo>
                    <a:pt x="1701128" y="77985"/>
                  </a:lnTo>
                  <a:lnTo>
                    <a:pt x="1642051" y="113070"/>
                  </a:lnTo>
                  <a:lnTo>
                    <a:pt x="1631654" y="117494"/>
                  </a:lnTo>
                  <a:lnTo>
                    <a:pt x="1610743" y="119290"/>
                  </a:lnTo>
                  <a:lnTo>
                    <a:pt x="1550966" y="107866"/>
                  </a:lnTo>
                  <a:lnTo>
                    <a:pt x="1489889" y="96714"/>
                  </a:lnTo>
                  <a:lnTo>
                    <a:pt x="1427824" y="104718"/>
                  </a:lnTo>
                  <a:lnTo>
                    <a:pt x="1366171" y="121377"/>
                  </a:lnTo>
                  <a:lnTo>
                    <a:pt x="1321550" y="121751"/>
                  </a:lnTo>
                  <a:lnTo>
                    <a:pt x="1264142" y="107020"/>
                  </a:lnTo>
                  <a:lnTo>
                    <a:pt x="1230878" y="92021"/>
                  </a:lnTo>
                  <a:lnTo>
                    <a:pt x="1178309" y="85767"/>
                  </a:lnTo>
                  <a:lnTo>
                    <a:pt x="1139936" y="87804"/>
                  </a:lnTo>
                  <a:lnTo>
                    <a:pt x="1089939" y="104561"/>
                  </a:lnTo>
                  <a:lnTo>
                    <a:pt x="1033833" y="120826"/>
                  </a:lnTo>
                  <a:lnTo>
                    <a:pt x="970758" y="122133"/>
                  </a:lnTo>
                  <a:lnTo>
                    <a:pt x="918481" y="111473"/>
                  </a:lnTo>
                  <a:lnTo>
                    <a:pt x="874359" y="100442"/>
                  </a:lnTo>
                  <a:lnTo>
                    <a:pt x="831849" y="107101"/>
                  </a:lnTo>
                  <a:lnTo>
                    <a:pt x="770716" y="121902"/>
                  </a:lnTo>
                  <a:lnTo>
                    <a:pt x="730738" y="123856"/>
                  </a:lnTo>
                  <a:lnTo>
                    <a:pt x="674386" y="111515"/>
                  </a:lnTo>
                  <a:lnTo>
                    <a:pt x="618135" y="97772"/>
                  </a:lnTo>
                  <a:lnTo>
                    <a:pt x="581284" y="98770"/>
                  </a:lnTo>
                  <a:lnTo>
                    <a:pt x="518311" y="110493"/>
                  </a:lnTo>
                  <a:lnTo>
                    <a:pt x="466157" y="103541"/>
                  </a:lnTo>
                  <a:lnTo>
                    <a:pt x="409824" y="88678"/>
                  </a:lnTo>
                  <a:lnTo>
                    <a:pt x="371903" y="86716"/>
                  </a:lnTo>
                  <a:lnTo>
                    <a:pt x="310714" y="99056"/>
                  </a:lnTo>
                  <a:lnTo>
                    <a:pt x="255871" y="105225"/>
                  </a:lnTo>
                  <a:lnTo>
                    <a:pt x="196858" y="113375"/>
                  </a:lnTo>
                  <a:lnTo>
                    <a:pt x="152695" y="111971"/>
                  </a:lnTo>
                  <a:lnTo>
                    <a:pt x="95152" y="106606"/>
                  </a:lnTo>
                  <a:lnTo>
                    <a:pt x="38206" y="10554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4926" y="4761861"/>
              <a:ext cx="293085" cy="473552"/>
            </a:xfrm>
            <a:custGeom>
              <a:avLst/>
              <a:gdLst/>
              <a:ahLst/>
              <a:cxnLst/>
              <a:rect l="0" t="0" r="0" b="0"/>
              <a:pathLst>
                <a:path w="293085" h="473552">
                  <a:moveTo>
                    <a:pt x="229913" y="60191"/>
                  </a:moveTo>
                  <a:lnTo>
                    <a:pt x="224324" y="43423"/>
                  </a:lnTo>
                  <a:lnTo>
                    <a:pt x="212221" y="28952"/>
                  </a:lnTo>
                  <a:lnTo>
                    <a:pt x="185676" y="10770"/>
                  </a:lnTo>
                  <a:lnTo>
                    <a:pt x="164629" y="3131"/>
                  </a:lnTo>
                  <a:lnTo>
                    <a:pt x="127641" y="0"/>
                  </a:lnTo>
                  <a:lnTo>
                    <a:pt x="104910" y="3414"/>
                  </a:lnTo>
                  <a:lnTo>
                    <a:pt x="72382" y="23090"/>
                  </a:lnTo>
                  <a:lnTo>
                    <a:pt x="38355" y="62351"/>
                  </a:lnTo>
                  <a:lnTo>
                    <a:pt x="17437" y="101645"/>
                  </a:lnTo>
                  <a:lnTo>
                    <a:pt x="4480" y="150982"/>
                  </a:lnTo>
                  <a:lnTo>
                    <a:pt x="121" y="208364"/>
                  </a:lnTo>
                  <a:lnTo>
                    <a:pt x="0" y="262931"/>
                  </a:lnTo>
                  <a:lnTo>
                    <a:pt x="8022" y="314974"/>
                  </a:lnTo>
                  <a:lnTo>
                    <a:pt x="31101" y="375074"/>
                  </a:lnTo>
                  <a:lnTo>
                    <a:pt x="57893" y="436532"/>
                  </a:lnTo>
                  <a:lnTo>
                    <a:pt x="70011" y="454011"/>
                  </a:lnTo>
                  <a:lnTo>
                    <a:pt x="92555" y="466459"/>
                  </a:lnTo>
                  <a:lnTo>
                    <a:pt x="119732" y="473551"/>
                  </a:lnTo>
                  <a:lnTo>
                    <a:pt x="154763" y="470967"/>
                  </a:lnTo>
                  <a:lnTo>
                    <a:pt x="176626" y="465806"/>
                  </a:lnTo>
                  <a:lnTo>
                    <a:pt x="194921" y="450254"/>
                  </a:lnTo>
                  <a:lnTo>
                    <a:pt x="225731" y="413321"/>
                  </a:lnTo>
                  <a:lnTo>
                    <a:pt x="230784" y="388712"/>
                  </a:lnTo>
                  <a:lnTo>
                    <a:pt x="227960" y="360618"/>
                  </a:lnTo>
                  <a:lnTo>
                    <a:pt x="218907" y="336434"/>
                  </a:lnTo>
                  <a:lnTo>
                    <a:pt x="195066" y="308677"/>
                  </a:lnTo>
                  <a:lnTo>
                    <a:pt x="172701" y="299310"/>
                  </a:lnTo>
                  <a:lnTo>
                    <a:pt x="160186" y="296813"/>
                  </a:lnTo>
                  <a:lnTo>
                    <a:pt x="156522" y="295148"/>
                  </a:lnTo>
                  <a:lnTo>
                    <a:pt x="158759" y="294038"/>
                  </a:lnTo>
                  <a:lnTo>
                    <a:pt x="221457" y="292013"/>
                  </a:lnTo>
                  <a:lnTo>
                    <a:pt x="258993" y="291875"/>
                  </a:lnTo>
                  <a:lnTo>
                    <a:pt x="293084" y="2918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85832" y="5032621"/>
              <a:ext cx="146283" cy="169060"/>
            </a:xfrm>
            <a:custGeom>
              <a:avLst/>
              <a:gdLst/>
              <a:ahLst/>
              <a:cxnLst/>
              <a:rect l="0" t="0" r="0" b="0"/>
              <a:pathLst>
                <a:path w="146283" h="169060">
                  <a:moveTo>
                    <a:pt x="109048" y="10529"/>
                  </a:moveTo>
                  <a:lnTo>
                    <a:pt x="92281" y="4940"/>
                  </a:lnTo>
                  <a:lnTo>
                    <a:pt x="74690" y="8435"/>
                  </a:lnTo>
                  <a:lnTo>
                    <a:pt x="34801" y="29743"/>
                  </a:lnTo>
                  <a:lnTo>
                    <a:pt x="20288" y="45974"/>
                  </a:lnTo>
                  <a:lnTo>
                    <a:pt x="1438" y="84991"/>
                  </a:lnTo>
                  <a:lnTo>
                    <a:pt x="0" y="105625"/>
                  </a:lnTo>
                  <a:lnTo>
                    <a:pt x="4431" y="125323"/>
                  </a:lnTo>
                  <a:lnTo>
                    <a:pt x="14199" y="141877"/>
                  </a:lnTo>
                  <a:lnTo>
                    <a:pt x="38441" y="164351"/>
                  </a:lnTo>
                  <a:lnTo>
                    <a:pt x="49108" y="168059"/>
                  </a:lnTo>
                  <a:lnTo>
                    <a:pt x="73440" y="169059"/>
                  </a:lnTo>
                  <a:lnTo>
                    <a:pt x="107856" y="157457"/>
                  </a:lnTo>
                  <a:lnTo>
                    <a:pt x="134691" y="133612"/>
                  </a:lnTo>
                  <a:lnTo>
                    <a:pt x="143842" y="111246"/>
                  </a:lnTo>
                  <a:lnTo>
                    <a:pt x="146282" y="98730"/>
                  </a:lnTo>
                  <a:lnTo>
                    <a:pt x="142754" y="75466"/>
                  </a:lnTo>
                  <a:lnTo>
                    <a:pt x="127614" y="45757"/>
                  </a:lnTo>
                  <a:lnTo>
                    <a:pt x="9852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00165" y="4984502"/>
              <a:ext cx="126388" cy="195520"/>
            </a:xfrm>
            <a:custGeom>
              <a:avLst/>
              <a:gdLst/>
              <a:ahLst/>
              <a:cxnLst/>
              <a:rect l="0" t="0" r="0" b="0"/>
              <a:pathLst>
                <a:path w="126388" h="195520">
                  <a:moveTo>
                    <a:pt x="0" y="79705"/>
                  </a:moveTo>
                  <a:lnTo>
                    <a:pt x="58617" y="79705"/>
                  </a:lnTo>
                  <a:lnTo>
                    <a:pt x="93407" y="74116"/>
                  </a:lnTo>
                  <a:lnTo>
                    <a:pt x="120353" y="59462"/>
                  </a:lnTo>
                  <a:lnTo>
                    <a:pt x="124689" y="52171"/>
                  </a:lnTo>
                  <a:lnTo>
                    <a:pt x="126387" y="34712"/>
                  </a:lnTo>
                  <a:lnTo>
                    <a:pt x="120123" y="18374"/>
                  </a:lnTo>
                  <a:lnTo>
                    <a:pt x="115177" y="10742"/>
                  </a:lnTo>
                  <a:lnTo>
                    <a:pt x="107201" y="5653"/>
                  </a:lnTo>
                  <a:lnTo>
                    <a:pt x="85859" y="0"/>
                  </a:lnTo>
                  <a:lnTo>
                    <a:pt x="53126" y="2406"/>
                  </a:lnTo>
                  <a:lnTo>
                    <a:pt x="43606" y="8285"/>
                  </a:lnTo>
                  <a:lnTo>
                    <a:pt x="26790" y="27296"/>
                  </a:lnTo>
                  <a:lnTo>
                    <a:pt x="9758" y="58717"/>
                  </a:lnTo>
                  <a:lnTo>
                    <a:pt x="2891" y="95843"/>
                  </a:lnTo>
                  <a:lnTo>
                    <a:pt x="6446" y="130890"/>
                  </a:lnTo>
                  <a:lnTo>
                    <a:pt x="14953" y="149637"/>
                  </a:lnTo>
                  <a:lnTo>
                    <a:pt x="27703" y="165768"/>
                  </a:lnTo>
                  <a:lnTo>
                    <a:pt x="45068" y="180736"/>
                  </a:lnTo>
                  <a:lnTo>
                    <a:pt x="67604" y="188949"/>
                  </a:lnTo>
                  <a:lnTo>
                    <a:pt x="105285" y="1955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94406" y="5027032"/>
              <a:ext cx="150926" cy="177892"/>
            </a:xfrm>
            <a:custGeom>
              <a:avLst/>
              <a:gdLst/>
              <a:ahLst/>
              <a:cxnLst/>
              <a:rect l="0" t="0" r="0" b="0"/>
              <a:pathLst>
                <a:path w="150926" h="177892">
                  <a:moveTo>
                    <a:pt x="111086" y="5589"/>
                  </a:moveTo>
                  <a:lnTo>
                    <a:pt x="94318" y="0"/>
                  </a:lnTo>
                  <a:lnTo>
                    <a:pt x="76727" y="376"/>
                  </a:lnTo>
                  <a:lnTo>
                    <a:pt x="36838" y="10149"/>
                  </a:lnTo>
                  <a:lnTo>
                    <a:pt x="11228" y="25528"/>
                  </a:lnTo>
                  <a:lnTo>
                    <a:pt x="5909" y="34090"/>
                  </a:lnTo>
                  <a:lnTo>
                    <a:pt x="0" y="56081"/>
                  </a:lnTo>
                  <a:lnTo>
                    <a:pt x="3103" y="64987"/>
                  </a:lnTo>
                  <a:lnTo>
                    <a:pt x="9852" y="72093"/>
                  </a:lnTo>
                  <a:lnTo>
                    <a:pt x="41706" y="87686"/>
                  </a:lnTo>
                  <a:lnTo>
                    <a:pt x="99981" y="103434"/>
                  </a:lnTo>
                  <a:lnTo>
                    <a:pt x="139381" y="119848"/>
                  </a:lnTo>
                  <a:lnTo>
                    <a:pt x="146327" y="127385"/>
                  </a:lnTo>
                  <a:lnTo>
                    <a:pt x="149788" y="135919"/>
                  </a:lnTo>
                  <a:lnTo>
                    <a:pt x="150925" y="145118"/>
                  </a:lnTo>
                  <a:lnTo>
                    <a:pt x="148174" y="152421"/>
                  </a:lnTo>
                  <a:lnTo>
                    <a:pt x="135758" y="163655"/>
                  </a:lnTo>
                  <a:lnTo>
                    <a:pt x="103448" y="176556"/>
                  </a:lnTo>
                  <a:lnTo>
                    <a:pt x="80785" y="177891"/>
                  </a:lnTo>
                  <a:lnTo>
                    <a:pt x="48295" y="175185"/>
                  </a:lnTo>
                  <a:lnTo>
                    <a:pt x="16329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579274" y="4979979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3120" y="57264"/>
                  </a:lnTo>
                  <a:lnTo>
                    <a:pt x="8334" y="106654"/>
                  </a:lnTo>
                  <a:lnTo>
                    <a:pt x="9878" y="158333"/>
                  </a:lnTo>
                  <a:lnTo>
                    <a:pt x="15989" y="217019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442404" y="5053679"/>
              <a:ext cx="221099" cy="21057"/>
            </a:xfrm>
            <a:custGeom>
              <a:avLst/>
              <a:gdLst/>
              <a:ahLst/>
              <a:cxnLst/>
              <a:rect l="0" t="0" r="0" b="0"/>
              <a:pathLst>
                <a:path w="221099" h="21057">
                  <a:moveTo>
                    <a:pt x="221098" y="0"/>
                  </a:moveTo>
                  <a:lnTo>
                    <a:pt x="162481" y="0"/>
                  </a:lnTo>
                  <a:lnTo>
                    <a:pt x="99902" y="7235"/>
                  </a:lnTo>
                  <a:lnTo>
                    <a:pt x="37454" y="12997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663502" y="4916808"/>
              <a:ext cx="200043" cy="326384"/>
            </a:xfrm>
            <a:custGeom>
              <a:avLst/>
              <a:gdLst/>
              <a:ahLst/>
              <a:cxnLst/>
              <a:rect l="0" t="0" r="0" b="0"/>
              <a:pathLst>
                <a:path w="200043" h="326384">
                  <a:moveTo>
                    <a:pt x="0" y="0"/>
                  </a:moveTo>
                  <a:lnTo>
                    <a:pt x="11453" y="60384"/>
                  </a:lnTo>
                  <a:lnTo>
                    <a:pt x="21331" y="114988"/>
                  </a:lnTo>
                  <a:lnTo>
                    <a:pt x="35149" y="174662"/>
                  </a:lnTo>
                  <a:lnTo>
                    <a:pt x="49144" y="228650"/>
                  </a:lnTo>
                  <a:lnTo>
                    <a:pt x="57325" y="261030"/>
                  </a:lnTo>
                  <a:lnTo>
                    <a:pt x="47901" y="228798"/>
                  </a:lnTo>
                  <a:lnTo>
                    <a:pt x="50925" y="209312"/>
                  </a:lnTo>
                  <a:lnTo>
                    <a:pt x="55007" y="199203"/>
                  </a:lnTo>
                  <a:lnTo>
                    <a:pt x="63578" y="193633"/>
                  </a:lnTo>
                  <a:lnTo>
                    <a:pt x="88698" y="190564"/>
                  </a:lnTo>
                  <a:lnTo>
                    <a:pt x="110001" y="196219"/>
                  </a:lnTo>
                  <a:lnTo>
                    <a:pt x="127268" y="207701"/>
                  </a:lnTo>
                  <a:lnTo>
                    <a:pt x="171739" y="263885"/>
                  </a:lnTo>
                  <a:lnTo>
                    <a:pt x="190616" y="293827"/>
                  </a:lnTo>
                  <a:lnTo>
                    <a:pt x="200042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883618" y="5073062"/>
              <a:ext cx="64155" cy="124655"/>
            </a:xfrm>
            <a:custGeom>
              <a:avLst/>
              <a:gdLst/>
              <a:ahLst/>
              <a:cxnLst/>
              <a:rect l="0" t="0" r="0" b="0"/>
              <a:pathLst>
                <a:path w="64155" h="124655">
                  <a:moveTo>
                    <a:pt x="983" y="54316"/>
                  </a:moveTo>
                  <a:lnTo>
                    <a:pt x="35311" y="115189"/>
                  </a:lnTo>
                  <a:lnTo>
                    <a:pt x="43146" y="124654"/>
                  </a:lnTo>
                  <a:lnTo>
                    <a:pt x="10487" y="70824"/>
                  </a:lnTo>
                  <a:lnTo>
                    <a:pt x="528" y="46445"/>
                  </a:lnTo>
                  <a:lnTo>
                    <a:pt x="0" y="23912"/>
                  </a:lnTo>
                  <a:lnTo>
                    <a:pt x="3837" y="15329"/>
                  </a:lnTo>
                  <a:lnTo>
                    <a:pt x="17459" y="2673"/>
                  </a:lnTo>
                  <a:lnTo>
                    <a:pt x="26005" y="0"/>
                  </a:lnTo>
                  <a:lnTo>
                    <a:pt x="64154" y="16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004722" y="5085264"/>
              <a:ext cx="114448" cy="163141"/>
            </a:xfrm>
            <a:custGeom>
              <a:avLst/>
              <a:gdLst/>
              <a:ahLst/>
              <a:cxnLst/>
              <a:rect l="0" t="0" r="0" b="0"/>
              <a:pathLst>
                <a:path w="114448" h="163141">
                  <a:moveTo>
                    <a:pt x="79920" y="0"/>
                  </a:moveTo>
                  <a:lnTo>
                    <a:pt x="48638" y="9575"/>
                  </a:lnTo>
                  <a:lnTo>
                    <a:pt x="24898" y="27533"/>
                  </a:lnTo>
                  <a:lnTo>
                    <a:pt x="10232" y="44993"/>
                  </a:lnTo>
                  <a:lnTo>
                    <a:pt x="2154" y="67570"/>
                  </a:lnTo>
                  <a:lnTo>
                    <a:pt x="0" y="80142"/>
                  </a:lnTo>
                  <a:lnTo>
                    <a:pt x="3846" y="106588"/>
                  </a:lnTo>
                  <a:lnTo>
                    <a:pt x="14524" y="131601"/>
                  </a:lnTo>
                  <a:lnTo>
                    <a:pt x="30968" y="150516"/>
                  </a:lnTo>
                  <a:lnTo>
                    <a:pt x="53094" y="160482"/>
                  </a:lnTo>
                  <a:lnTo>
                    <a:pt x="65546" y="163140"/>
                  </a:lnTo>
                  <a:lnTo>
                    <a:pt x="76186" y="161402"/>
                  </a:lnTo>
                  <a:lnTo>
                    <a:pt x="94248" y="150113"/>
                  </a:lnTo>
                  <a:lnTo>
                    <a:pt x="106955" y="133397"/>
                  </a:lnTo>
                  <a:lnTo>
                    <a:pt x="111982" y="124026"/>
                  </a:lnTo>
                  <a:lnTo>
                    <a:pt x="114447" y="101136"/>
                  </a:lnTo>
                  <a:lnTo>
                    <a:pt x="106497" y="53903"/>
                  </a:lnTo>
                  <a:lnTo>
                    <a:pt x="7992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00455" y="5074735"/>
              <a:ext cx="145053" cy="181832"/>
            </a:xfrm>
            <a:custGeom>
              <a:avLst/>
              <a:gdLst/>
              <a:ahLst/>
              <a:cxnLst/>
              <a:rect l="0" t="0" r="0" b="0"/>
              <a:pathLst>
                <a:path w="145053" h="181832">
                  <a:moveTo>
                    <a:pt x="0" y="31586"/>
                  </a:moveTo>
                  <a:lnTo>
                    <a:pt x="0" y="90203"/>
                  </a:lnTo>
                  <a:lnTo>
                    <a:pt x="5590" y="130582"/>
                  </a:lnTo>
                  <a:lnTo>
                    <a:pt x="14573" y="152014"/>
                  </a:lnTo>
                  <a:lnTo>
                    <a:pt x="20244" y="161004"/>
                  </a:lnTo>
                  <a:lnTo>
                    <a:pt x="35904" y="174113"/>
                  </a:lnTo>
                  <a:lnTo>
                    <a:pt x="44993" y="179246"/>
                  </a:lnTo>
                  <a:lnTo>
                    <a:pt x="67570" y="181831"/>
                  </a:lnTo>
                  <a:lnTo>
                    <a:pt x="90863" y="177910"/>
                  </a:lnTo>
                  <a:lnTo>
                    <a:pt x="109014" y="168369"/>
                  </a:lnTo>
                  <a:lnTo>
                    <a:pt x="121761" y="153210"/>
                  </a:lnTo>
                  <a:lnTo>
                    <a:pt x="139475" y="114882"/>
                  </a:lnTo>
                  <a:lnTo>
                    <a:pt x="145052" y="72774"/>
                  </a:lnTo>
                  <a:lnTo>
                    <a:pt x="141115" y="34431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400497" y="5084785"/>
              <a:ext cx="197399" cy="387469"/>
            </a:xfrm>
            <a:custGeom>
              <a:avLst/>
              <a:gdLst/>
              <a:ahLst/>
              <a:cxnLst/>
              <a:rect l="0" t="0" r="0" b="0"/>
              <a:pathLst>
                <a:path w="197399" h="387469">
                  <a:moveTo>
                    <a:pt x="136870" y="116292"/>
                  </a:moveTo>
                  <a:lnTo>
                    <a:pt x="131281" y="57676"/>
                  </a:lnTo>
                  <a:lnTo>
                    <a:pt x="122298" y="37208"/>
                  </a:lnTo>
                  <a:lnTo>
                    <a:pt x="97467" y="5005"/>
                  </a:lnTo>
                  <a:lnTo>
                    <a:pt x="89545" y="1156"/>
                  </a:lnTo>
                  <a:lnTo>
                    <a:pt x="71383" y="0"/>
                  </a:lnTo>
                  <a:lnTo>
                    <a:pt x="54732" y="6505"/>
                  </a:lnTo>
                  <a:lnTo>
                    <a:pt x="39533" y="18365"/>
                  </a:lnTo>
                  <a:lnTo>
                    <a:pt x="24979" y="35335"/>
                  </a:lnTo>
                  <a:lnTo>
                    <a:pt x="16951" y="57694"/>
                  </a:lnTo>
                  <a:lnTo>
                    <a:pt x="14810" y="70208"/>
                  </a:lnTo>
                  <a:lnTo>
                    <a:pt x="18671" y="93471"/>
                  </a:lnTo>
                  <a:lnTo>
                    <a:pt x="29355" y="114339"/>
                  </a:lnTo>
                  <a:lnTo>
                    <a:pt x="45802" y="131412"/>
                  </a:lnTo>
                  <a:lnTo>
                    <a:pt x="55101" y="135731"/>
                  </a:lnTo>
                  <a:lnTo>
                    <a:pt x="74792" y="137410"/>
                  </a:lnTo>
                  <a:lnTo>
                    <a:pt x="92123" y="131137"/>
                  </a:lnTo>
                  <a:lnTo>
                    <a:pt x="100020" y="126189"/>
                  </a:lnTo>
                  <a:lnTo>
                    <a:pt x="111913" y="111332"/>
                  </a:lnTo>
                  <a:lnTo>
                    <a:pt x="116723" y="102457"/>
                  </a:lnTo>
                  <a:lnTo>
                    <a:pt x="121099" y="100050"/>
                  </a:lnTo>
                  <a:lnTo>
                    <a:pt x="125186" y="101954"/>
                  </a:lnTo>
                  <a:lnTo>
                    <a:pt x="129081" y="106734"/>
                  </a:lnTo>
                  <a:lnTo>
                    <a:pt x="144907" y="156431"/>
                  </a:lnTo>
                  <a:lnTo>
                    <a:pt x="162778" y="205525"/>
                  </a:lnTo>
                  <a:lnTo>
                    <a:pt x="181722" y="257115"/>
                  </a:lnTo>
                  <a:lnTo>
                    <a:pt x="194093" y="308276"/>
                  </a:lnTo>
                  <a:lnTo>
                    <a:pt x="197398" y="338879"/>
                  </a:lnTo>
                  <a:lnTo>
                    <a:pt x="192627" y="364958"/>
                  </a:lnTo>
                  <a:lnTo>
                    <a:pt x="188080" y="376826"/>
                  </a:lnTo>
                  <a:lnTo>
                    <a:pt x="180369" y="383568"/>
                  </a:lnTo>
                  <a:lnTo>
                    <a:pt x="170548" y="386893"/>
                  </a:lnTo>
                  <a:lnTo>
                    <a:pt x="148329" y="387468"/>
                  </a:lnTo>
                  <a:lnTo>
                    <a:pt x="114919" y="380044"/>
                  </a:lnTo>
                  <a:lnTo>
                    <a:pt x="62301" y="357168"/>
                  </a:lnTo>
                  <a:lnTo>
                    <a:pt x="0" y="326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542307" y="4864165"/>
              <a:ext cx="228485" cy="357970"/>
            </a:xfrm>
            <a:custGeom>
              <a:avLst/>
              <a:gdLst/>
              <a:ahLst/>
              <a:cxnLst/>
              <a:rect l="0" t="0" r="0" b="0"/>
              <a:pathLst>
                <a:path w="228485" h="357970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98826"/>
                  </a:lnTo>
                  <a:lnTo>
                    <a:pt x="22174" y="158614"/>
                  </a:lnTo>
                  <a:lnTo>
                    <a:pt x="26491" y="220132"/>
                  </a:lnTo>
                  <a:lnTo>
                    <a:pt x="34659" y="274755"/>
                  </a:lnTo>
                  <a:lnTo>
                    <a:pt x="44780" y="335726"/>
                  </a:lnTo>
                  <a:lnTo>
                    <a:pt x="45234" y="356272"/>
                  </a:lnTo>
                  <a:lnTo>
                    <a:pt x="43717" y="356838"/>
                  </a:lnTo>
                  <a:lnTo>
                    <a:pt x="41536" y="353706"/>
                  </a:lnTo>
                  <a:lnTo>
                    <a:pt x="30800" y="315057"/>
                  </a:lnTo>
                  <a:lnTo>
                    <a:pt x="28492" y="289374"/>
                  </a:lnTo>
                  <a:lnTo>
                    <a:pt x="33706" y="265481"/>
                  </a:lnTo>
                  <a:lnTo>
                    <a:pt x="49795" y="235419"/>
                  </a:lnTo>
                  <a:lnTo>
                    <a:pt x="63840" y="220445"/>
                  </a:lnTo>
                  <a:lnTo>
                    <a:pt x="81781" y="209890"/>
                  </a:lnTo>
                  <a:lnTo>
                    <a:pt x="101453" y="207538"/>
                  </a:lnTo>
                  <a:lnTo>
                    <a:pt x="142678" y="215560"/>
                  </a:lnTo>
                  <a:lnTo>
                    <a:pt x="168521" y="230636"/>
                  </a:lnTo>
                  <a:lnTo>
                    <a:pt x="190995" y="255510"/>
                  </a:lnTo>
                  <a:lnTo>
                    <a:pt x="224589" y="316104"/>
                  </a:lnTo>
                  <a:lnTo>
                    <a:pt x="228484" y="333903"/>
                  </a:lnTo>
                  <a:lnTo>
                    <a:pt x="22668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226659" y="4822052"/>
              <a:ext cx="26647" cy="410612"/>
            </a:xfrm>
            <a:custGeom>
              <a:avLst/>
              <a:gdLst/>
              <a:ahLst/>
              <a:cxnLst/>
              <a:rect l="0" t="0" r="0" b="0"/>
              <a:pathLst>
                <a:path w="26647" h="410612">
                  <a:moveTo>
                    <a:pt x="5589" y="0"/>
                  </a:moveTo>
                  <a:lnTo>
                    <a:pt x="0" y="16767"/>
                  </a:lnTo>
                  <a:lnTo>
                    <a:pt x="3272" y="64620"/>
                  </a:lnTo>
                  <a:lnTo>
                    <a:pt x="4903" y="117022"/>
                  </a:lnTo>
                  <a:lnTo>
                    <a:pt x="8573" y="174717"/>
                  </a:lnTo>
                  <a:lnTo>
                    <a:pt x="14628" y="225844"/>
                  </a:lnTo>
                  <a:lnTo>
                    <a:pt x="21265" y="278266"/>
                  </a:lnTo>
                  <a:lnTo>
                    <a:pt x="25052" y="332663"/>
                  </a:lnTo>
                  <a:lnTo>
                    <a:pt x="26331" y="390361"/>
                  </a:lnTo>
                  <a:lnTo>
                    <a:pt x="26646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74321" y="5011565"/>
              <a:ext cx="305327" cy="21057"/>
            </a:xfrm>
            <a:custGeom>
              <a:avLst/>
              <a:gdLst/>
              <a:ahLst/>
              <a:cxnLst/>
              <a:rect l="0" t="0" r="0" b="0"/>
              <a:pathLst>
                <a:path w="305327" h="21057">
                  <a:moveTo>
                    <a:pt x="305326" y="21056"/>
                  </a:moveTo>
                  <a:lnTo>
                    <a:pt x="276600" y="13821"/>
                  </a:lnTo>
                  <a:lnTo>
                    <a:pt x="213214" y="8059"/>
                  </a:lnTo>
                  <a:lnTo>
                    <a:pt x="166120" y="2387"/>
                  </a:lnTo>
                  <a:lnTo>
                    <a:pt x="115121" y="707"/>
                  </a:lnTo>
                  <a:lnTo>
                    <a:pt x="66086" y="209"/>
                  </a:lnTo>
                  <a:lnTo>
                    <a:pt x="28160" y="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337533" y="4779938"/>
              <a:ext cx="332018" cy="427126"/>
            </a:xfrm>
            <a:custGeom>
              <a:avLst/>
              <a:gdLst/>
              <a:ahLst/>
              <a:cxnLst/>
              <a:rect l="0" t="0" r="0" b="0"/>
              <a:pathLst>
                <a:path w="332018" h="427126">
                  <a:moveTo>
                    <a:pt x="0" y="0"/>
                  </a:moveTo>
                  <a:lnTo>
                    <a:pt x="5590" y="62092"/>
                  </a:lnTo>
                  <a:lnTo>
                    <a:pt x="14655" y="116794"/>
                  </a:lnTo>
                  <a:lnTo>
                    <a:pt x="24749" y="168096"/>
                  </a:lnTo>
                  <a:lnTo>
                    <a:pt x="38641" y="223627"/>
                  </a:lnTo>
                  <a:lnTo>
                    <a:pt x="47975" y="283328"/>
                  </a:lnTo>
                  <a:lnTo>
                    <a:pt x="51260" y="337932"/>
                  </a:lnTo>
                  <a:lnTo>
                    <a:pt x="52370" y="398897"/>
                  </a:lnTo>
                  <a:lnTo>
                    <a:pt x="52522" y="417103"/>
                  </a:lnTo>
                  <a:lnTo>
                    <a:pt x="52627" y="366391"/>
                  </a:lnTo>
                  <a:lnTo>
                    <a:pt x="54980" y="310283"/>
                  </a:lnTo>
                  <a:lnTo>
                    <a:pt x="69453" y="276379"/>
                  </a:lnTo>
                  <a:lnTo>
                    <a:pt x="81951" y="258925"/>
                  </a:lnTo>
                  <a:lnTo>
                    <a:pt x="88559" y="255675"/>
                  </a:lnTo>
                  <a:lnTo>
                    <a:pt x="95304" y="255848"/>
                  </a:lnTo>
                  <a:lnTo>
                    <a:pt x="109038" y="262279"/>
                  </a:lnTo>
                  <a:lnTo>
                    <a:pt x="122941" y="272936"/>
                  </a:lnTo>
                  <a:lnTo>
                    <a:pt x="143922" y="303268"/>
                  </a:lnTo>
                  <a:lnTo>
                    <a:pt x="163567" y="355439"/>
                  </a:lnTo>
                  <a:lnTo>
                    <a:pt x="172727" y="395693"/>
                  </a:lnTo>
                  <a:lnTo>
                    <a:pt x="171134" y="419189"/>
                  </a:lnTo>
                  <a:lnTo>
                    <a:pt x="169072" y="423348"/>
                  </a:lnTo>
                  <a:lnTo>
                    <a:pt x="166527" y="422612"/>
                  </a:lnTo>
                  <a:lnTo>
                    <a:pt x="163661" y="418612"/>
                  </a:lnTo>
                  <a:lnTo>
                    <a:pt x="164089" y="412435"/>
                  </a:lnTo>
                  <a:lnTo>
                    <a:pt x="170805" y="396214"/>
                  </a:lnTo>
                  <a:lnTo>
                    <a:pt x="184708" y="383545"/>
                  </a:lnTo>
                  <a:lnTo>
                    <a:pt x="233550" y="362073"/>
                  </a:lnTo>
                  <a:lnTo>
                    <a:pt x="293434" y="338419"/>
                  </a:lnTo>
                  <a:lnTo>
                    <a:pt x="320391" y="313182"/>
                  </a:lnTo>
                  <a:lnTo>
                    <a:pt x="329569" y="290490"/>
                  </a:lnTo>
                  <a:lnTo>
                    <a:pt x="332017" y="277888"/>
                  </a:lnTo>
                  <a:lnTo>
                    <a:pt x="328497" y="257646"/>
                  </a:lnTo>
                  <a:lnTo>
                    <a:pt x="324283" y="248973"/>
                  </a:lnTo>
                  <a:lnTo>
                    <a:pt x="307123" y="236217"/>
                  </a:lnTo>
                  <a:lnTo>
                    <a:pt x="295996" y="231177"/>
                  </a:lnTo>
                  <a:lnTo>
                    <a:pt x="274274" y="228697"/>
                  </a:lnTo>
                  <a:lnTo>
                    <a:pt x="263568" y="229674"/>
                  </a:lnTo>
                  <a:lnTo>
                    <a:pt x="242313" y="240117"/>
                  </a:lnTo>
                  <a:lnTo>
                    <a:pt x="223508" y="256457"/>
                  </a:lnTo>
                  <a:lnTo>
                    <a:pt x="211251" y="275418"/>
                  </a:lnTo>
                  <a:lnTo>
                    <a:pt x="202256" y="331827"/>
                  </a:lnTo>
                  <a:lnTo>
                    <a:pt x="203038" y="372709"/>
                  </a:lnTo>
                  <a:lnTo>
                    <a:pt x="211512" y="392206"/>
                  </a:lnTo>
                  <a:lnTo>
                    <a:pt x="229437" y="416336"/>
                  </a:lnTo>
                  <a:lnTo>
                    <a:pt x="248981" y="424854"/>
                  </a:lnTo>
                  <a:lnTo>
                    <a:pt x="260744" y="427125"/>
                  </a:lnTo>
                  <a:lnTo>
                    <a:pt x="270926" y="426300"/>
                  </a:lnTo>
                  <a:lnTo>
                    <a:pt x="326384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918746" y="5057060"/>
              <a:ext cx="282125" cy="196661"/>
            </a:xfrm>
            <a:custGeom>
              <a:avLst/>
              <a:gdLst/>
              <a:ahLst/>
              <a:cxnLst/>
              <a:rect l="0" t="0" r="0" b="0"/>
              <a:pathLst>
                <a:path w="282125" h="196661">
                  <a:moveTo>
                    <a:pt x="8383" y="38732"/>
                  </a:moveTo>
                  <a:lnTo>
                    <a:pt x="8383" y="97349"/>
                  </a:lnTo>
                  <a:lnTo>
                    <a:pt x="8383" y="137729"/>
                  </a:lnTo>
                  <a:lnTo>
                    <a:pt x="7213" y="142164"/>
                  </a:lnTo>
                  <a:lnTo>
                    <a:pt x="5264" y="140442"/>
                  </a:lnTo>
                  <a:lnTo>
                    <a:pt x="2794" y="134615"/>
                  </a:lnTo>
                  <a:lnTo>
                    <a:pt x="0" y="84405"/>
                  </a:lnTo>
                  <a:lnTo>
                    <a:pt x="9500" y="28214"/>
                  </a:lnTo>
                  <a:lnTo>
                    <a:pt x="12637" y="14172"/>
                  </a:lnTo>
                  <a:lnTo>
                    <a:pt x="20578" y="5981"/>
                  </a:lnTo>
                  <a:lnTo>
                    <a:pt x="31721" y="1690"/>
                  </a:lnTo>
                  <a:lnTo>
                    <a:pt x="44998" y="0"/>
                  </a:lnTo>
                  <a:lnTo>
                    <a:pt x="65991" y="4360"/>
                  </a:lnTo>
                  <a:lnTo>
                    <a:pt x="83120" y="15267"/>
                  </a:lnTo>
                  <a:lnTo>
                    <a:pt x="104747" y="41138"/>
                  </a:lnTo>
                  <a:lnTo>
                    <a:pt x="126993" y="91692"/>
                  </a:lnTo>
                  <a:lnTo>
                    <a:pt x="129571" y="93926"/>
                  </a:lnTo>
                  <a:lnTo>
                    <a:pt x="131289" y="90736"/>
                  </a:lnTo>
                  <a:lnTo>
                    <a:pt x="139636" y="57584"/>
                  </a:lnTo>
                  <a:lnTo>
                    <a:pt x="154768" y="27550"/>
                  </a:lnTo>
                  <a:lnTo>
                    <a:pt x="170539" y="13096"/>
                  </a:lnTo>
                  <a:lnTo>
                    <a:pt x="179658" y="7604"/>
                  </a:lnTo>
                  <a:lnTo>
                    <a:pt x="199149" y="4620"/>
                  </a:lnTo>
                  <a:lnTo>
                    <a:pt x="209260" y="5463"/>
                  </a:lnTo>
                  <a:lnTo>
                    <a:pt x="218340" y="10703"/>
                  </a:lnTo>
                  <a:lnTo>
                    <a:pt x="257015" y="60026"/>
                  </a:lnTo>
                  <a:lnTo>
                    <a:pt x="272865" y="97035"/>
                  </a:lnTo>
                  <a:lnTo>
                    <a:pt x="280295" y="156357"/>
                  </a:lnTo>
                  <a:lnTo>
                    <a:pt x="282124" y="1966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306155" y="512737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48930"/>
                  </a:lnTo>
                  <a:lnTo>
                    <a:pt x="7236" y="11042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95626" y="50115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402499" y="4908975"/>
              <a:ext cx="155682" cy="397377"/>
            </a:xfrm>
            <a:custGeom>
              <a:avLst/>
              <a:gdLst/>
              <a:ahLst/>
              <a:cxnLst/>
              <a:rect l="0" t="0" r="0" b="0"/>
              <a:pathLst>
                <a:path w="155682" h="397377">
                  <a:moveTo>
                    <a:pt x="93169" y="271046"/>
                  </a:moveTo>
                  <a:lnTo>
                    <a:pt x="93169" y="248689"/>
                  </a:lnTo>
                  <a:lnTo>
                    <a:pt x="81991" y="218018"/>
                  </a:lnTo>
                  <a:lnTo>
                    <a:pt x="63861" y="192293"/>
                  </a:lnTo>
                  <a:lnTo>
                    <a:pt x="56083" y="189298"/>
                  </a:lnTo>
                  <a:lnTo>
                    <a:pt x="47388" y="189641"/>
                  </a:lnTo>
                  <a:lnTo>
                    <a:pt x="38082" y="192209"/>
                  </a:lnTo>
                  <a:lnTo>
                    <a:pt x="30708" y="197431"/>
                  </a:lnTo>
                  <a:lnTo>
                    <a:pt x="19395" y="212591"/>
                  </a:lnTo>
                  <a:lnTo>
                    <a:pt x="6449" y="246447"/>
                  </a:lnTo>
                  <a:lnTo>
                    <a:pt x="0" y="299808"/>
                  </a:lnTo>
                  <a:lnTo>
                    <a:pt x="1846" y="352289"/>
                  </a:lnTo>
                  <a:lnTo>
                    <a:pt x="8127" y="373835"/>
                  </a:lnTo>
                  <a:lnTo>
                    <a:pt x="18718" y="391209"/>
                  </a:lnTo>
                  <a:lnTo>
                    <a:pt x="25988" y="395608"/>
                  </a:lnTo>
                  <a:lnTo>
                    <a:pt x="43423" y="397376"/>
                  </a:lnTo>
                  <a:lnTo>
                    <a:pt x="51817" y="393871"/>
                  </a:lnTo>
                  <a:lnTo>
                    <a:pt x="74807" y="372169"/>
                  </a:lnTo>
                  <a:lnTo>
                    <a:pt x="100417" y="333394"/>
                  </a:lnTo>
                  <a:lnTo>
                    <a:pt x="122677" y="280762"/>
                  </a:lnTo>
                  <a:lnTo>
                    <a:pt x="137137" y="231160"/>
                  </a:lnTo>
                  <a:lnTo>
                    <a:pt x="148830" y="173830"/>
                  </a:lnTo>
                  <a:lnTo>
                    <a:pt x="154115" y="112389"/>
                  </a:lnTo>
                  <a:lnTo>
                    <a:pt x="155681" y="55320"/>
                  </a:lnTo>
                  <a:lnTo>
                    <a:pt x="150556" y="12545"/>
                  </a:lnTo>
                  <a:lnTo>
                    <a:pt x="145465" y="5125"/>
                  </a:lnTo>
                  <a:lnTo>
                    <a:pt x="138561" y="1348"/>
                  </a:lnTo>
                  <a:lnTo>
                    <a:pt x="130450" y="0"/>
                  </a:lnTo>
                  <a:lnTo>
                    <a:pt x="125042" y="3781"/>
                  </a:lnTo>
                  <a:lnTo>
                    <a:pt x="110061" y="56158"/>
                  </a:lnTo>
                  <a:lnTo>
                    <a:pt x="111172" y="101960"/>
                  </a:lnTo>
                  <a:lnTo>
                    <a:pt x="113321" y="158165"/>
                  </a:lnTo>
                  <a:lnTo>
                    <a:pt x="119547" y="213683"/>
                  </a:lnTo>
                  <a:lnTo>
                    <a:pt x="132131" y="275269"/>
                  </a:lnTo>
                  <a:lnTo>
                    <a:pt x="145812" y="3236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633888" y="5092304"/>
              <a:ext cx="122110" cy="335959"/>
            </a:xfrm>
            <a:custGeom>
              <a:avLst/>
              <a:gdLst/>
              <a:ahLst/>
              <a:cxnLst/>
              <a:rect l="0" t="0" r="0" b="0"/>
              <a:pathLst>
                <a:path w="122110" h="335959">
                  <a:moveTo>
                    <a:pt x="9179" y="140359"/>
                  </a:moveTo>
                  <a:lnTo>
                    <a:pt x="18244" y="198976"/>
                  </a:lnTo>
                  <a:lnTo>
                    <a:pt x="26654" y="254320"/>
                  </a:lnTo>
                  <a:lnTo>
                    <a:pt x="29528" y="317244"/>
                  </a:lnTo>
                  <a:lnTo>
                    <a:pt x="29922" y="335958"/>
                  </a:lnTo>
                  <a:lnTo>
                    <a:pt x="27054" y="303431"/>
                  </a:lnTo>
                  <a:lnTo>
                    <a:pt x="12269" y="242812"/>
                  </a:lnTo>
                  <a:lnTo>
                    <a:pt x="3206" y="190213"/>
                  </a:lnTo>
                  <a:lnTo>
                    <a:pt x="0" y="137063"/>
                  </a:lnTo>
                  <a:lnTo>
                    <a:pt x="220" y="85440"/>
                  </a:lnTo>
                  <a:lnTo>
                    <a:pt x="10182" y="28602"/>
                  </a:lnTo>
                  <a:lnTo>
                    <a:pt x="13357" y="16721"/>
                  </a:lnTo>
                  <a:lnTo>
                    <a:pt x="20153" y="8801"/>
                  </a:lnTo>
                  <a:lnTo>
                    <a:pt x="40183" y="0"/>
                  </a:lnTo>
                  <a:lnTo>
                    <a:pt x="61563" y="2328"/>
                  </a:lnTo>
                  <a:lnTo>
                    <a:pt x="81594" y="11162"/>
                  </a:lnTo>
                  <a:lnTo>
                    <a:pt x="98295" y="22886"/>
                  </a:lnTo>
                  <a:lnTo>
                    <a:pt x="110397" y="39016"/>
                  </a:lnTo>
                  <a:lnTo>
                    <a:pt x="118506" y="59052"/>
                  </a:lnTo>
                  <a:lnTo>
                    <a:pt x="122109" y="83556"/>
                  </a:lnTo>
                  <a:lnTo>
                    <a:pt x="117472" y="106924"/>
                  </a:lnTo>
                  <a:lnTo>
                    <a:pt x="112960" y="118069"/>
                  </a:lnTo>
                  <a:lnTo>
                    <a:pt x="98588" y="133572"/>
                  </a:lnTo>
                  <a:lnTo>
                    <a:pt x="89842" y="139344"/>
                  </a:lnTo>
                  <a:lnTo>
                    <a:pt x="55176" y="147467"/>
                  </a:lnTo>
                  <a:lnTo>
                    <a:pt x="19708" y="1508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789712" y="5095792"/>
              <a:ext cx="114146" cy="170073"/>
            </a:xfrm>
            <a:custGeom>
              <a:avLst/>
              <a:gdLst/>
              <a:ahLst/>
              <a:cxnLst/>
              <a:rect l="0" t="0" r="0" b="0"/>
              <a:pathLst>
                <a:path w="114146" h="170073">
                  <a:moveTo>
                    <a:pt x="84982" y="0"/>
                  </a:moveTo>
                  <a:lnTo>
                    <a:pt x="46464" y="9576"/>
                  </a:lnTo>
                  <a:lnTo>
                    <a:pt x="28479" y="20244"/>
                  </a:lnTo>
                  <a:lnTo>
                    <a:pt x="5199" y="50582"/>
                  </a:lnTo>
                  <a:lnTo>
                    <a:pt x="0" y="75903"/>
                  </a:lnTo>
                  <a:lnTo>
                    <a:pt x="6194" y="124698"/>
                  </a:lnTo>
                  <a:lnTo>
                    <a:pt x="20953" y="151852"/>
                  </a:lnTo>
                  <a:lnTo>
                    <a:pt x="36638" y="164196"/>
                  </a:lnTo>
                  <a:lnTo>
                    <a:pt x="45733" y="169126"/>
                  </a:lnTo>
                  <a:lnTo>
                    <a:pt x="55307" y="170072"/>
                  </a:lnTo>
                  <a:lnTo>
                    <a:pt x="75303" y="164885"/>
                  </a:lnTo>
                  <a:lnTo>
                    <a:pt x="89649" y="151661"/>
                  </a:lnTo>
                  <a:lnTo>
                    <a:pt x="108391" y="114576"/>
                  </a:lnTo>
                  <a:lnTo>
                    <a:pt x="114145" y="78272"/>
                  </a:lnTo>
                  <a:lnTo>
                    <a:pt x="109252" y="54675"/>
                  </a:lnTo>
                  <a:lnTo>
                    <a:pt x="93343" y="24779"/>
                  </a:lnTo>
                  <a:lnTo>
                    <a:pt x="744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990507" y="5158963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54145"/>
                  </a:lnTo>
                  <a:lnTo>
                    <a:pt x="3120" y="88963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001036" y="5274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969450" y="50536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074735" y="5141008"/>
              <a:ext cx="136872" cy="165355"/>
            </a:xfrm>
            <a:custGeom>
              <a:avLst/>
              <a:gdLst/>
              <a:ahLst/>
              <a:cxnLst/>
              <a:rect l="0" t="0" r="0" b="0"/>
              <a:pathLst>
                <a:path w="136872" h="165355">
                  <a:moveTo>
                    <a:pt x="0" y="39013"/>
                  </a:moveTo>
                  <a:lnTo>
                    <a:pt x="17959" y="92888"/>
                  </a:lnTo>
                  <a:lnTo>
                    <a:pt x="25859" y="116587"/>
                  </a:lnTo>
                  <a:lnTo>
                    <a:pt x="6659" y="53399"/>
                  </a:lnTo>
                  <a:lnTo>
                    <a:pt x="7562" y="13509"/>
                  </a:lnTo>
                  <a:lnTo>
                    <a:pt x="13231" y="5633"/>
                  </a:lnTo>
                  <a:lnTo>
                    <a:pt x="21689" y="1551"/>
                  </a:lnTo>
                  <a:lnTo>
                    <a:pt x="32007" y="0"/>
                  </a:lnTo>
                  <a:lnTo>
                    <a:pt x="52830" y="4516"/>
                  </a:lnTo>
                  <a:lnTo>
                    <a:pt x="63296" y="8996"/>
                  </a:lnTo>
                  <a:lnTo>
                    <a:pt x="94794" y="37658"/>
                  </a:lnTo>
                  <a:lnTo>
                    <a:pt x="120067" y="80859"/>
                  </a:lnTo>
                  <a:lnTo>
                    <a:pt x="131372" y="113803"/>
                  </a:lnTo>
                  <a:lnTo>
                    <a:pt x="136871" y="1653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275210" y="4948394"/>
              <a:ext cx="10097" cy="315855"/>
            </a:xfrm>
            <a:custGeom>
              <a:avLst/>
              <a:gdLst/>
              <a:ahLst/>
              <a:cxnLst/>
              <a:rect l="0" t="0" r="0" b="0"/>
              <a:pathLst>
                <a:path w="10097" h="315855">
                  <a:moveTo>
                    <a:pt x="10096" y="0"/>
                  </a:moveTo>
                  <a:lnTo>
                    <a:pt x="1762" y="37477"/>
                  </a:lnTo>
                  <a:lnTo>
                    <a:pt x="0" y="100079"/>
                  </a:lnTo>
                  <a:lnTo>
                    <a:pt x="5285" y="153915"/>
                  </a:lnTo>
                  <a:lnTo>
                    <a:pt x="8670" y="206911"/>
                  </a:lnTo>
                  <a:lnTo>
                    <a:pt x="9814" y="267645"/>
                  </a:lnTo>
                  <a:lnTo>
                    <a:pt x="10096" y="315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095792" y="4990507"/>
              <a:ext cx="357970" cy="63173"/>
            </a:xfrm>
            <a:custGeom>
              <a:avLst/>
              <a:gdLst/>
              <a:ahLst/>
              <a:cxnLst/>
              <a:rect l="0" t="0" r="0" b="0"/>
              <a:pathLst>
                <a:path w="357970" h="63173">
                  <a:moveTo>
                    <a:pt x="357969" y="63172"/>
                  </a:moveTo>
                  <a:lnTo>
                    <a:pt x="296859" y="37977"/>
                  </a:lnTo>
                  <a:lnTo>
                    <a:pt x="243733" y="21627"/>
                  </a:lnTo>
                  <a:lnTo>
                    <a:pt x="193100" y="13818"/>
                  </a:lnTo>
                  <a:lnTo>
                    <a:pt x="142223" y="8384"/>
                  </a:lnTo>
                  <a:lnTo>
                    <a:pt x="82695" y="2484"/>
                  </a:lnTo>
                  <a:lnTo>
                    <a:pt x="33081" y="7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30210" y="5589704"/>
              <a:ext cx="171891" cy="214350"/>
            </a:xfrm>
            <a:custGeom>
              <a:avLst/>
              <a:gdLst/>
              <a:ahLst/>
              <a:cxnLst/>
              <a:rect l="0" t="0" r="0" b="0"/>
              <a:pathLst>
                <a:path w="171891" h="214350">
                  <a:moveTo>
                    <a:pt x="122639" y="64099"/>
                  </a:moveTo>
                  <a:lnTo>
                    <a:pt x="113064" y="32817"/>
                  </a:lnTo>
                  <a:lnTo>
                    <a:pt x="102396" y="16661"/>
                  </a:lnTo>
                  <a:lnTo>
                    <a:pt x="83616" y="4801"/>
                  </a:lnTo>
                  <a:lnTo>
                    <a:pt x="72058" y="0"/>
                  </a:lnTo>
                  <a:lnTo>
                    <a:pt x="46736" y="905"/>
                  </a:lnTo>
                  <a:lnTo>
                    <a:pt x="33433" y="4423"/>
                  </a:lnTo>
                  <a:lnTo>
                    <a:pt x="23394" y="10277"/>
                  </a:lnTo>
                  <a:lnTo>
                    <a:pt x="9120" y="26140"/>
                  </a:lnTo>
                  <a:lnTo>
                    <a:pt x="1996" y="48008"/>
                  </a:lnTo>
                  <a:lnTo>
                    <a:pt x="0" y="73325"/>
                  </a:lnTo>
                  <a:lnTo>
                    <a:pt x="11285" y="136010"/>
                  </a:lnTo>
                  <a:lnTo>
                    <a:pt x="32966" y="178389"/>
                  </a:lnTo>
                  <a:lnTo>
                    <a:pt x="46130" y="195223"/>
                  </a:lnTo>
                  <a:lnTo>
                    <a:pt x="66018" y="207384"/>
                  </a:lnTo>
                  <a:lnTo>
                    <a:pt x="89286" y="214349"/>
                  </a:lnTo>
                  <a:lnTo>
                    <a:pt x="111325" y="213545"/>
                  </a:lnTo>
                  <a:lnTo>
                    <a:pt x="143463" y="200926"/>
                  </a:lnTo>
                  <a:lnTo>
                    <a:pt x="158411" y="185742"/>
                  </a:lnTo>
                  <a:lnTo>
                    <a:pt x="167784" y="166126"/>
                  </a:lnTo>
                  <a:lnTo>
                    <a:pt x="171890" y="128774"/>
                  </a:lnTo>
                  <a:lnTo>
                    <a:pt x="165048" y="90411"/>
                  </a:lnTo>
                  <a:lnTo>
                    <a:pt x="148723" y="63186"/>
                  </a:lnTo>
                  <a:lnTo>
                    <a:pt x="129068" y="41472"/>
                  </a:lnTo>
                  <a:lnTo>
                    <a:pt x="101582" y="21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151377" y="5409485"/>
              <a:ext cx="122572" cy="360132"/>
            </a:xfrm>
            <a:custGeom>
              <a:avLst/>
              <a:gdLst/>
              <a:ahLst/>
              <a:cxnLst/>
              <a:rect l="0" t="0" r="0" b="0"/>
              <a:pathLst>
                <a:path w="122572" h="360132">
                  <a:moveTo>
                    <a:pt x="90985" y="360131"/>
                  </a:moveTo>
                  <a:lnTo>
                    <a:pt x="67266" y="316169"/>
                  </a:lnTo>
                  <a:lnTo>
                    <a:pt x="48983" y="253679"/>
                  </a:lnTo>
                  <a:lnTo>
                    <a:pt x="34855" y="192874"/>
                  </a:lnTo>
                  <a:lnTo>
                    <a:pt x="13564" y="132944"/>
                  </a:lnTo>
                  <a:lnTo>
                    <a:pt x="0" y="76046"/>
                  </a:lnTo>
                  <a:lnTo>
                    <a:pt x="244" y="49038"/>
                  </a:lnTo>
                  <a:lnTo>
                    <a:pt x="8152" y="25335"/>
                  </a:lnTo>
                  <a:lnTo>
                    <a:pt x="22585" y="9342"/>
                  </a:lnTo>
                  <a:lnTo>
                    <a:pt x="31347" y="3440"/>
                  </a:lnTo>
                  <a:lnTo>
                    <a:pt x="53561" y="0"/>
                  </a:lnTo>
                  <a:lnTo>
                    <a:pt x="112700" y="10306"/>
                  </a:lnTo>
                  <a:lnTo>
                    <a:pt x="122571" y="126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073906" y="5622217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2249" y="0"/>
                  </a:lnTo>
                  <a:lnTo>
                    <a:pt x="71357" y="0"/>
                  </a:lnTo>
                  <a:lnTo>
                    <a:pt x="1263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676902" y="5621586"/>
              <a:ext cx="239285" cy="174720"/>
            </a:xfrm>
            <a:custGeom>
              <a:avLst/>
              <a:gdLst/>
              <a:ahLst/>
              <a:cxnLst/>
              <a:rect l="0" t="0" r="0" b="0"/>
              <a:pathLst>
                <a:path w="239285" h="174720">
                  <a:moveTo>
                    <a:pt x="144528" y="74331"/>
                  </a:moveTo>
                  <a:lnTo>
                    <a:pt x="144528" y="51974"/>
                  </a:lnTo>
                  <a:lnTo>
                    <a:pt x="138288" y="34759"/>
                  </a:lnTo>
                  <a:lnTo>
                    <a:pt x="126547" y="19309"/>
                  </a:lnTo>
                  <a:lnTo>
                    <a:pt x="109630" y="4643"/>
                  </a:lnTo>
                  <a:lnTo>
                    <a:pt x="100206" y="966"/>
                  </a:lnTo>
                  <a:lnTo>
                    <a:pt x="80375" y="0"/>
                  </a:lnTo>
                  <a:lnTo>
                    <a:pt x="49480" y="11623"/>
                  </a:lnTo>
                  <a:lnTo>
                    <a:pt x="23689" y="35474"/>
                  </a:lnTo>
                  <a:lnTo>
                    <a:pt x="6818" y="64767"/>
                  </a:lnTo>
                  <a:lnTo>
                    <a:pt x="0" y="101263"/>
                  </a:lnTo>
                  <a:lnTo>
                    <a:pt x="4644" y="124905"/>
                  </a:lnTo>
                  <a:lnTo>
                    <a:pt x="20412" y="154826"/>
                  </a:lnTo>
                  <a:lnTo>
                    <a:pt x="26689" y="163089"/>
                  </a:lnTo>
                  <a:lnTo>
                    <a:pt x="46142" y="172271"/>
                  </a:lnTo>
                  <a:lnTo>
                    <a:pt x="57880" y="174719"/>
                  </a:lnTo>
                  <a:lnTo>
                    <a:pt x="68045" y="174012"/>
                  </a:lnTo>
                  <a:lnTo>
                    <a:pt x="85579" y="166987"/>
                  </a:lnTo>
                  <a:lnTo>
                    <a:pt x="98051" y="152946"/>
                  </a:lnTo>
                  <a:lnTo>
                    <a:pt x="115590" y="115336"/>
                  </a:lnTo>
                  <a:lnTo>
                    <a:pt x="116848" y="91775"/>
                  </a:lnTo>
                  <a:lnTo>
                    <a:pt x="108125" y="44111"/>
                  </a:lnTo>
                  <a:lnTo>
                    <a:pt x="103881" y="38977"/>
                  </a:lnTo>
                  <a:lnTo>
                    <a:pt x="98713" y="37893"/>
                  </a:lnTo>
                  <a:lnTo>
                    <a:pt x="92927" y="39510"/>
                  </a:lnTo>
                  <a:lnTo>
                    <a:pt x="91410" y="42928"/>
                  </a:lnTo>
                  <a:lnTo>
                    <a:pt x="92738" y="47547"/>
                  </a:lnTo>
                  <a:lnTo>
                    <a:pt x="131156" y="101224"/>
                  </a:lnTo>
                  <a:lnTo>
                    <a:pt x="157333" y="117524"/>
                  </a:lnTo>
                  <a:lnTo>
                    <a:pt x="187316" y="129763"/>
                  </a:lnTo>
                  <a:lnTo>
                    <a:pt x="207999" y="130943"/>
                  </a:lnTo>
                  <a:lnTo>
                    <a:pt x="239284" y="1269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284683" y="5453761"/>
              <a:ext cx="21059" cy="326385"/>
            </a:xfrm>
            <a:custGeom>
              <a:avLst/>
              <a:gdLst/>
              <a:ahLst/>
              <a:cxnLst/>
              <a:rect l="0" t="0" r="0" b="0"/>
              <a:pathLst>
                <a:path w="21059" h="326385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4" y="153211"/>
                  </a:lnTo>
                  <a:lnTo>
                    <a:pt x="10095" y="213148"/>
                  </a:lnTo>
                  <a:lnTo>
                    <a:pt x="11613" y="270048"/>
                  </a:lnTo>
                  <a:lnTo>
                    <a:pt x="21058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411026" y="5695917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4893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368911" y="5601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505782" y="5646799"/>
              <a:ext cx="256730" cy="185989"/>
            </a:xfrm>
            <a:custGeom>
              <a:avLst/>
              <a:gdLst/>
              <a:ahLst/>
              <a:cxnLst/>
              <a:rect l="0" t="0" r="0" b="0"/>
              <a:pathLst>
                <a:path w="256730" h="185989">
                  <a:moveTo>
                    <a:pt x="0" y="91232"/>
                  </a:moveTo>
                  <a:lnTo>
                    <a:pt x="0" y="115495"/>
                  </a:lnTo>
                  <a:lnTo>
                    <a:pt x="3119" y="88052"/>
                  </a:lnTo>
                  <a:lnTo>
                    <a:pt x="9575" y="69931"/>
                  </a:lnTo>
                  <a:lnTo>
                    <a:pt x="20243" y="54079"/>
                  </a:lnTo>
                  <a:lnTo>
                    <a:pt x="27534" y="50086"/>
                  </a:lnTo>
                  <a:lnTo>
                    <a:pt x="44992" y="48768"/>
                  </a:lnTo>
                  <a:lnTo>
                    <a:pt x="74552" y="60193"/>
                  </a:lnTo>
                  <a:lnTo>
                    <a:pt x="88896" y="75097"/>
                  </a:lnTo>
                  <a:lnTo>
                    <a:pt x="113226" y="118850"/>
                  </a:lnTo>
                  <a:lnTo>
                    <a:pt x="117393" y="142111"/>
                  </a:lnTo>
                  <a:lnTo>
                    <a:pt x="116867" y="153227"/>
                  </a:lnTo>
                  <a:lnTo>
                    <a:pt x="117685" y="157129"/>
                  </a:lnTo>
                  <a:lnTo>
                    <a:pt x="119401" y="156220"/>
                  </a:lnTo>
                  <a:lnTo>
                    <a:pt x="130524" y="141293"/>
                  </a:lnTo>
                  <a:lnTo>
                    <a:pt x="175720" y="94590"/>
                  </a:lnTo>
                  <a:lnTo>
                    <a:pt x="230388" y="67960"/>
                  </a:lnTo>
                  <a:lnTo>
                    <a:pt x="241330" y="61679"/>
                  </a:lnTo>
                  <a:lnTo>
                    <a:pt x="248624" y="52813"/>
                  </a:lnTo>
                  <a:lnTo>
                    <a:pt x="256729" y="30483"/>
                  </a:lnTo>
                  <a:lnTo>
                    <a:pt x="255381" y="21487"/>
                  </a:lnTo>
                  <a:lnTo>
                    <a:pt x="250972" y="14320"/>
                  </a:lnTo>
                  <a:lnTo>
                    <a:pt x="244524" y="8372"/>
                  </a:lnTo>
                  <a:lnTo>
                    <a:pt x="224881" y="1763"/>
                  </a:lnTo>
                  <a:lnTo>
                    <a:pt x="213091" y="0"/>
                  </a:lnTo>
                  <a:lnTo>
                    <a:pt x="193753" y="4281"/>
                  </a:lnTo>
                  <a:lnTo>
                    <a:pt x="177360" y="15152"/>
                  </a:lnTo>
                  <a:lnTo>
                    <a:pt x="162274" y="31683"/>
                  </a:lnTo>
                  <a:lnTo>
                    <a:pt x="154010" y="53847"/>
                  </a:lnTo>
                  <a:lnTo>
                    <a:pt x="151507" y="78126"/>
                  </a:lnTo>
                  <a:lnTo>
                    <a:pt x="162440" y="133006"/>
                  </a:lnTo>
                  <a:lnTo>
                    <a:pt x="177852" y="159241"/>
                  </a:lnTo>
                  <a:lnTo>
                    <a:pt x="193689" y="171371"/>
                  </a:lnTo>
                  <a:lnTo>
                    <a:pt x="212426" y="179492"/>
                  </a:lnTo>
                  <a:lnTo>
                    <a:pt x="252684" y="185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073841" y="5629728"/>
              <a:ext cx="187419" cy="219921"/>
            </a:xfrm>
            <a:custGeom>
              <a:avLst/>
              <a:gdLst/>
              <a:ahLst/>
              <a:cxnLst/>
              <a:rect l="0" t="0" r="0" b="0"/>
              <a:pathLst>
                <a:path w="187419" h="219921">
                  <a:moveTo>
                    <a:pt x="137350" y="13546"/>
                  </a:moveTo>
                  <a:lnTo>
                    <a:pt x="120583" y="2368"/>
                  </a:lnTo>
                  <a:lnTo>
                    <a:pt x="102992" y="0"/>
                  </a:lnTo>
                  <a:lnTo>
                    <a:pt x="57514" y="8011"/>
                  </a:lnTo>
                  <a:lnTo>
                    <a:pt x="22838" y="23085"/>
                  </a:lnTo>
                  <a:lnTo>
                    <a:pt x="7297" y="38843"/>
                  </a:lnTo>
                  <a:lnTo>
                    <a:pt x="1515" y="47958"/>
                  </a:lnTo>
                  <a:lnTo>
                    <a:pt x="0" y="57545"/>
                  </a:lnTo>
                  <a:lnTo>
                    <a:pt x="4556" y="77555"/>
                  </a:lnTo>
                  <a:lnTo>
                    <a:pt x="10216" y="85464"/>
                  </a:lnTo>
                  <a:lnTo>
                    <a:pt x="25864" y="97372"/>
                  </a:lnTo>
                  <a:lnTo>
                    <a:pt x="83082" y="118316"/>
                  </a:lnTo>
                  <a:lnTo>
                    <a:pt x="137136" y="136311"/>
                  </a:lnTo>
                  <a:lnTo>
                    <a:pt x="167703" y="148057"/>
                  </a:lnTo>
                  <a:lnTo>
                    <a:pt x="184376" y="159507"/>
                  </a:lnTo>
                  <a:lnTo>
                    <a:pt x="187418" y="167005"/>
                  </a:lnTo>
                  <a:lnTo>
                    <a:pt x="187106" y="175514"/>
                  </a:lnTo>
                  <a:lnTo>
                    <a:pt x="184559" y="184696"/>
                  </a:lnTo>
                  <a:lnTo>
                    <a:pt x="172370" y="201137"/>
                  </a:lnTo>
                  <a:lnTo>
                    <a:pt x="164206" y="208797"/>
                  </a:lnTo>
                  <a:lnTo>
                    <a:pt x="142657" y="217308"/>
                  </a:lnTo>
                  <a:lnTo>
                    <a:pt x="118652" y="219920"/>
                  </a:lnTo>
                  <a:lnTo>
                    <a:pt x="63651" y="2135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274362" y="5646349"/>
              <a:ext cx="157662" cy="186439"/>
            </a:xfrm>
            <a:custGeom>
              <a:avLst/>
              <a:gdLst/>
              <a:ahLst/>
              <a:cxnLst/>
              <a:rect l="0" t="0" r="0" b="0"/>
              <a:pathLst>
                <a:path w="157662" h="186439">
                  <a:moveTo>
                    <a:pt x="0" y="102210"/>
                  </a:moveTo>
                  <a:lnTo>
                    <a:pt x="63428" y="84252"/>
                  </a:lnTo>
                  <a:lnTo>
                    <a:pt x="121437" y="67061"/>
                  </a:lnTo>
                  <a:lnTo>
                    <a:pt x="150885" y="50982"/>
                  </a:lnTo>
                  <a:lnTo>
                    <a:pt x="155572" y="43492"/>
                  </a:lnTo>
                  <a:lnTo>
                    <a:pt x="157661" y="25810"/>
                  </a:lnTo>
                  <a:lnTo>
                    <a:pt x="154240" y="18522"/>
                  </a:lnTo>
                  <a:lnTo>
                    <a:pt x="141081" y="7303"/>
                  </a:lnTo>
                  <a:lnTo>
                    <a:pt x="108352" y="0"/>
                  </a:lnTo>
                  <a:lnTo>
                    <a:pt x="88711" y="4531"/>
                  </a:lnTo>
                  <a:lnTo>
                    <a:pt x="61380" y="23356"/>
                  </a:lnTo>
                  <a:lnTo>
                    <a:pt x="26293" y="55569"/>
                  </a:lnTo>
                  <a:lnTo>
                    <a:pt x="17535" y="76411"/>
                  </a:lnTo>
                  <a:lnTo>
                    <a:pt x="14813" y="101273"/>
                  </a:lnTo>
                  <a:lnTo>
                    <a:pt x="21027" y="140407"/>
                  </a:lnTo>
                  <a:lnTo>
                    <a:pt x="31182" y="163640"/>
                  </a:lnTo>
                  <a:lnTo>
                    <a:pt x="39505" y="171240"/>
                  </a:lnTo>
                  <a:lnTo>
                    <a:pt x="61232" y="179684"/>
                  </a:lnTo>
                  <a:lnTo>
                    <a:pt x="114533" y="185549"/>
                  </a:lnTo>
                  <a:lnTo>
                    <a:pt x="126342" y="1864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400704" y="5669399"/>
              <a:ext cx="216322" cy="313232"/>
            </a:xfrm>
            <a:custGeom>
              <a:avLst/>
              <a:gdLst/>
              <a:ahLst/>
              <a:cxnLst/>
              <a:rect l="0" t="0" r="0" b="0"/>
              <a:pathLst>
                <a:path w="216322" h="313232">
                  <a:moveTo>
                    <a:pt x="168456" y="100217"/>
                  </a:moveTo>
                  <a:lnTo>
                    <a:pt x="185224" y="89039"/>
                  </a:lnTo>
                  <a:lnTo>
                    <a:pt x="190163" y="81067"/>
                  </a:lnTo>
                  <a:lnTo>
                    <a:pt x="195651" y="59731"/>
                  </a:lnTo>
                  <a:lnTo>
                    <a:pt x="194775" y="49830"/>
                  </a:lnTo>
                  <a:lnTo>
                    <a:pt x="187563" y="32589"/>
                  </a:lnTo>
                  <a:lnTo>
                    <a:pt x="164758" y="9729"/>
                  </a:lnTo>
                  <a:lnTo>
                    <a:pt x="139517" y="1509"/>
                  </a:lnTo>
                  <a:lnTo>
                    <a:pt x="98660" y="0"/>
                  </a:lnTo>
                  <a:lnTo>
                    <a:pt x="86831" y="1820"/>
                  </a:lnTo>
                  <a:lnTo>
                    <a:pt x="67447" y="13201"/>
                  </a:lnTo>
                  <a:lnTo>
                    <a:pt x="59003" y="21150"/>
                  </a:lnTo>
                  <a:lnTo>
                    <a:pt x="49621" y="45579"/>
                  </a:lnTo>
                  <a:lnTo>
                    <a:pt x="46620" y="74764"/>
                  </a:lnTo>
                  <a:lnTo>
                    <a:pt x="49186" y="103333"/>
                  </a:lnTo>
                  <a:lnTo>
                    <a:pt x="55018" y="115163"/>
                  </a:lnTo>
                  <a:lnTo>
                    <a:pt x="73975" y="134546"/>
                  </a:lnTo>
                  <a:lnTo>
                    <a:pt x="84412" y="139481"/>
                  </a:lnTo>
                  <a:lnTo>
                    <a:pt x="105367" y="141844"/>
                  </a:lnTo>
                  <a:lnTo>
                    <a:pt x="123259" y="135876"/>
                  </a:lnTo>
                  <a:lnTo>
                    <a:pt x="153809" y="112980"/>
                  </a:lnTo>
                  <a:lnTo>
                    <a:pt x="161031" y="113405"/>
                  </a:lnTo>
                  <a:lnTo>
                    <a:pt x="168186" y="118368"/>
                  </a:lnTo>
                  <a:lnTo>
                    <a:pt x="181204" y="136360"/>
                  </a:lnTo>
                  <a:lnTo>
                    <a:pt x="202213" y="189158"/>
                  </a:lnTo>
                  <a:lnTo>
                    <a:pt x="215503" y="235364"/>
                  </a:lnTo>
                  <a:lnTo>
                    <a:pt x="216321" y="278691"/>
                  </a:lnTo>
                  <a:lnTo>
                    <a:pt x="214404" y="292899"/>
                  </a:lnTo>
                  <a:lnTo>
                    <a:pt x="207277" y="302371"/>
                  </a:lnTo>
                  <a:lnTo>
                    <a:pt x="183760" y="312896"/>
                  </a:lnTo>
                  <a:lnTo>
                    <a:pt x="143225" y="313231"/>
                  </a:lnTo>
                  <a:lnTo>
                    <a:pt x="87607" y="304034"/>
                  </a:lnTo>
                  <a:lnTo>
                    <a:pt x="34679" y="301004"/>
                  </a:lnTo>
                  <a:lnTo>
                    <a:pt x="0" y="3002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653388" y="5681300"/>
              <a:ext cx="379027" cy="178615"/>
            </a:xfrm>
            <a:custGeom>
              <a:avLst/>
              <a:gdLst/>
              <a:ahLst/>
              <a:cxnLst/>
              <a:rect l="0" t="0" r="0" b="0"/>
              <a:pathLst>
                <a:path w="379027" h="178615">
                  <a:moveTo>
                    <a:pt x="0" y="46202"/>
                  </a:moveTo>
                  <a:lnTo>
                    <a:pt x="14655" y="101343"/>
                  </a:lnTo>
                  <a:lnTo>
                    <a:pt x="25858" y="141712"/>
                  </a:lnTo>
                  <a:lnTo>
                    <a:pt x="21920" y="101341"/>
                  </a:lnTo>
                  <a:lnTo>
                    <a:pt x="26902" y="67999"/>
                  </a:lnTo>
                  <a:lnTo>
                    <a:pt x="41377" y="41482"/>
                  </a:lnTo>
                  <a:lnTo>
                    <a:pt x="48641" y="38376"/>
                  </a:lnTo>
                  <a:lnTo>
                    <a:pt x="56994" y="38645"/>
                  </a:lnTo>
                  <a:lnTo>
                    <a:pt x="66072" y="41164"/>
                  </a:lnTo>
                  <a:lnTo>
                    <a:pt x="73294" y="46353"/>
                  </a:lnTo>
                  <a:lnTo>
                    <a:pt x="108359" y="99782"/>
                  </a:lnTo>
                  <a:lnTo>
                    <a:pt x="117570" y="120318"/>
                  </a:lnTo>
                  <a:lnTo>
                    <a:pt x="120494" y="122519"/>
                  </a:lnTo>
                  <a:lnTo>
                    <a:pt x="122443" y="119307"/>
                  </a:lnTo>
                  <a:lnTo>
                    <a:pt x="137453" y="63163"/>
                  </a:lnTo>
                  <a:lnTo>
                    <a:pt x="140768" y="50491"/>
                  </a:lnTo>
                  <a:lnTo>
                    <a:pt x="146488" y="43212"/>
                  </a:lnTo>
                  <a:lnTo>
                    <a:pt x="153811" y="39530"/>
                  </a:lnTo>
                  <a:lnTo>
                    <a:pt x="162202" y="38245"/>
                  </a:lnTo>
                  <a:lnTo>
                    <a:pt x="170136" y="39727"/>
                  </a:lnTo>
                  <a:lnTo>
                    <a:pt x="185190" y="47614"/>
                  </a:lnTo>
                  <a:lnTo>
                    <a:pt x="196561" y="65157"/>
                  </a:lnTo>
                  <a:lnTo>
                    <a:pt x="217131" y="120795"/>
                  </a:lnTo>
                  <a:lnTo>
                    <a:pt x="224404" y="146425"/>
                  </a:lnTo>
                  <a:lnTo>
                    <a:pt x="227982" y="150452"/>
                  </a:lnTo>
                  <a:lnTo>
                    <a:pt x="231536" y="148458"/>
                  </a:lnTo>
                  <a:lnTo>
                    <a:pt x="251236" y="122813"/>
                  </a:lnTo>
                  <a:lnTo>
                    <a:pt x="276432" y="107766"/>
                  </a:lnTo>
                  <a:lnTo>
                    <a:pt x="337149" y="79385"/>
                  </a:lnTo>
                  <a:lnTo>
                    <a:pt x="342919" y="70664"/>
                  </a:lnTo>
                  <a:lnTo>
                    <a:pt x="346211" y="48495"/>
                  </a:lnTo>
                  <a:lnTo>
                    <a:pt x="340655" y="26164"/>
                  </a:lnTo>
                  <a:lnTo>
                    <a:pt x="335898" y="15296"/>
                  </a:lnTo>
                  <a:lnTo>
                    <a:pt x="328047" y="8051"/>
                  </a:lnTo>
                  <a:lnTo>
                    <a:pt x="306846" y="0"/>
                  </a:lnTo>
                  <a:lnTo>
                    <a:pt x="296981" y="193"/>
                  </a:lnTo>
                  <a:lnTo>
                    <a:pt x="279780" y="6647"/>
                  </a:lnTo>
                  <a:lnTo>
                    <a:pt x="256943" y="29023"/>
                  </a:lnTo>
                  <a:lnTo>
                    <a:pt x="248728" y="51045"/>
                  </a:lnTo>
                  <a:lnTo>
                    <a:pt x="246246" y="76431"/>
                  </a:lnTo>
                  <a:lnTo>
                    <a:pt x="252596" y="115860"/>
                  </a:lnTo>
                  <a:lnTo>
                    <a:pt x="262784" y="139162"/>
                  </a:lnTo>
                  <a:lnTo>
                    <a:pt x="287262" y="166423"/>
                  </a:lnTo>
                  <a:lnTo>
                    <a:pt x="309776" y="175673"/>
                  </a:lnTo>
                  <a:lnTo>
                    <a:pt x="334210" y="178614"/>
                  </a:lnTo>
                  <a:lnTo>
                    <a:pt x="379026" y="1725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085057" y="5736541"/>
              <a:ext cx="126343" cy="117304"/>
            </a:xfrm>
            <a:custGeom>
              <a:avLst/>
              <a:gdLst/>
              <a:ahLst/>
              <a:cxnLst/>
              <a:rect l="0" t="0" r="0" b="0"/>
              <a:pathLst>
                <a:path w="126343" h="117304">
                  <a:moveTo>
                    <a:pt x="0" y="12018"/>
                  </a:moveTo>
                  <a:lnTo>
                    <a:pt x="0" y="70635"/>
                  </a:lnTo>
                  <a:lnTo>
                    <a:pt x="6065" y="109385"/>
                  </a:lnTo>
                  <a:lnTo>
                    <a:pt x="5213" y="108514"/>
                  </a:lnTo>
                  <a:lnTo>
                    <a:pt x="3475" y="104425"/>
                  </a:lnTo>
                  <a:lnTo>
                    <a:pt x="9370" y="47412"/>
                  </a:lnTo>
                  <a:lnTo>
                    <a:pt x="16252" y="27359"/>
                  </a:lnTo>
                  <a:lnTo>
                    <a:pt x="21363" y="18736"/>
                  </a:lnTo>
                  <a:lnTo>
                    <a:pt x="36401" y="6035"/>
                  </a:lnTo>
                  <a:lnTo>
                    <a:pt x="45324" y="1011"/>
                  </a:lnTo>
                  <a:lnTo>
                    <a:pt x="54782" y="0"/>
                  </a:lnTo>
                  <a:lnTo>
                    <a:pt x="74650" y="5117"/>
                  </a:lnTo>
                  <a:lnTo>
                    <a:pt x="99977" y="21152"/>
                  </a:lnTo>
                  <a:lnTo>
                    <a:pt x="111894" y="37135"/>
                  </a:lnTo>
                  <a:lnTo>
                    <a:pt x="119921" y="57106"/>
                  </a:lnTo>
                  <a:lnTo>
                    <a:pt x="126342" y="1173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323086" y="5580103"/>
              <a:ext cx="14656" cy="294799"/>
            </a:xfrm>
            <a:custGeom>
              <a:avLst/>
              <a:gdLst/>
              <a:ahLst/>
              <a:cxnLst/>
              <a:rect l="0" t="0" r="0" b="0"/>
              <a:pathLst>
                <a:path w="14656" h="294799">
                  <a:moveTo>
                    <a:pt x="14655" y="0"/>
                  </a:moveTo>
                  <a:lnTo>
                    <a:pt x="0" y="49552"/>
                  </a:lnTo>
                  <a:lnTo>
                    <a:pt x="1084" y="100080"/>
                  </a:lnTo>
                  <a:lnTo>
                    <a:pt x="3225" y="153916"/>
                  </a:lnTo>
                  <a:lnTo>
                    <a:pt x="11183" y="208868"/>
                  </a:lnTo>
                  <a:lnTo>
                    <a:pt x="13969" y="260450"/>
                  </a:lnTo>
                  <a:lnTo>
                    <a:pt x="14655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169285" y="5653803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52642"/>
                  </a:moveTo>
                  <a:lnTo>
                    <a:pt x="256973" y="41464"/>
                  </a:lnTo>
                  <a:lnTo>
                    <a:pt x="203055" y="32367"/>
                  </a:lnTo>
                  <a:lnTo>
                    <a:pt x="154401" y="23758"/>
                  </a:lnTo>
                  <a:lnTo>
                    <a:pt x="107489" y="14968"/>
                  </a:lnTo>
                  <a:lnTo>
                    <a:pt x="53685" y="106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0" name="Freeform 129"/>
          <p:cNvSpPr/>
          <p:nvPr/>
        </p:nvSpPr>
        <p:spPr>
          <a:xfrm>
            <a:off x="2457630" y="2875273"/>
            <a:ext cx="132381" cy="96992"/>
          </a:xfrm>
          <a:custGeom>
            <a:avLst/>
            <a:gdLst/>
            <a:ahLst/>
            <a:cxnLst/>
            <a:rect l="0" t="0" r="0" b="0"/>
            <a:pathLst>
              <a:path w="132381" h="96992">
                <a:moveTo>
                  <a:pt x="132380" y="51649"/>
                </a:moveTo>
                <a:lnTo>
                  <a:pt x="114399" y="36008"/>
                </a:lnTo>
                <a:lnTo>
                  <a:pt x="97482" y="27930"/>
                </a:lnTo>
                <a:lnTo>
                  <a:pt x="62638" y="22394"/>
                </a:lnTo>
                <a:lnTo>
                  <a:pt x="42502" y="27338"/>
                </a:lnTo>
                <a:lnTo>
                  <a:pt x="33857" y="31932"/>
                </a:lnTo>
                <a:lnTo>
                  <a:pt x="21132" y="46395"/>
                </a:lnTo>
                <a:lnTo>
                  <a:pt x="16100" y="55166"/>
                </a:lnTo>
                <a:lnTo>
                  <a:pt x="15086" y="63352"/>
                </a:lnTo>
                <a:lnTo>
                  <a:pt x="20198" y="78687"/>
                </a:lnTo>
                <a:lnTo>
                  <a:pt x="33388" y="90182"/>
                </a:lnTo>
                <a:lnTo>
                  <a:pt x="41819" y="94885"/>
                </a:lnTo>
                <a:lnTo>
                  <a:pt x="60545" y="96991"/>
                </a:lnTo>
                <a:lnTo>
                  <a:pt x="79396" y="92858"/>
                </a:lnTo>
                <a:lnTo>
                  <a:pt x="95574" y="83222"/>
                </a:lnTo>
                <a:lnTo>
                  <a:pt x="100823" y="75037"/>
                </a:lnTo>
                <a:lnTo>
                  <a:pt x="106656" y="53465"/>
                </a:lnTo>
                <a:lnTo>
                  <a:pt x="105872" y="43501"/>
                </a:lnTo>
                <a:lnTo>
                  <a:pt x="98762" y="26191"/>
                </a:lnTo>
                <a:lnTo>
                  <a:pt x="84683" y="13818"/>
                </a:lnTo>
                <a:lnTo>
                  <a:pt x="76016" y="8881"/>
                </a:lnTo>
                <a:lnTo>
                  <a:pt x="67898" y="7929"/>
                </a:lnTo>
                <a:lnTo>
                  <a:pt x="52638" y="13110"/>
                </a:lnTo>
                <a:lnTo>
                  <a:pt x="30894" y="29182"/>
                </a:lnTo>
                <a:lnTo>
                  <a:pt x="27288" y="37841"/>
                </a:lnTo>
                <a:lnTo>
                  <a:pt x="26401" y="59940"/>
                </a:lnTo>
                <a:lnTo>
                  <a:pt x="30142" y="66535"/>
                </a:lnTo>
                <a:lnTo>
                  <a:pt x="36145" y="69762"/>
                </a:lnTo>
                <a:lnTo>
                  <a:pt x="43657" y="70743"/>
                </a:lnTo>
                <a:lnTo>
                  <a:pt x="58242" y="65594"/>
                </a:lnTo>
                <a:lnTo>
                  <a:pt x="65408" y="60946"/>
                </a:lnTo>
                <a:lnTo>
                  <a:pt x="69014" y="54337"/>
                </a:lnTo>
                <a:lnTo>
                  <a:pt x="69902" y="37636"/>
                </a:lnTo>
                <a:lnTo>
                  <a:pt x="58236" y="8502"/>
                </a:lnTo>
                <a:lnTo>
                  <a:pt x="51365" y="2997"/>
                </a:lnTo>
                <a:lnTo>
                  <a:pt x="43275" y="497"/>
                </a:lnTo>
                <a:lnTo>
                  <a:pt x="34372" y="0"/>
                </a:lnTo>
                <a:lnTo>
                  <a:pt x="18241" y="5687"/>
                </a:lnTo>
                <a:lnTo>
                  <a:pt x="10664" y="10479"/>
                </a:lnTo>
                <a:lnTo>
                  <a:pt x="5612" y="18353"/>
                </a:lnTo>
                <a:lnTo>
                  <a:pt x="0" y="39580"/>
                </a:lnTo>
                <a:lnTo>
                  <a:pt x="842" y="49452"/>
                </a:lnTo>
                <a:lnTo>
                  <a:pt x="8018" y="66660"/>
                </a:lnTo>
                <a:lnTo>
                  <a:pt x="15547" y="72185"/>
                </a:lnTo>
                <a:lnTo>
                  <a:pt x="36391" y="78324"/>
                </a:lnTo>
                <a:lnTo>
                  <a:pt x="46160" y="77621"/>
                </a:lnTo>
                <a:lnTo>
                  <a:pt x="63254" y="70601"/>
                </a:lnTo>
                <a:lnTo>
                  <a:pt x="67579" y="64284"/>
                </a:lnTo>
                <a:lnTo>
                  <a:pt x="69264" y="47906"/>
                </a:lnTo>
                <a:lnTo>
                  <a:pt x="58047" y="18954"/>
                </a:lnTo>
                <a:lnTo>
                  <a:pt x="51239" y="14645"/>
                </a:lnTo>
                <a:lnTo>
                  <a:pt x="43191" y="14111"/>
                </a:lnTo>
                <a:lnTo>
                  <a:pt x="34316" y="16095"/>
                </a:lnTo>
                <a:lnTo>
                  <a:pt x="29569" y="22097"/>
                </a:lnTo>
                <a:lnTo>
                  <a:pt x="27095" y="6217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1" name="Straight Connector 130"/>
          <p:cNvCxnSpPr/>
          <p:nvPr/>
        </p:nvCxnSpPr>
        <p:spPr>
          <a:xfrm flipV="1">
            <a:off x="7517610" y="1789318"/>
            <a:ext cx="884394" cy="84228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>
            <a:off x="7528138" y="2621069"/>
            <a:ext cx="1021265" cy="38955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/>
          <p:cNvCxnSpPr/>
          <p:nvPr/>
        </p:nvCxnSpPr>
        <p:spPr>
          <a:xfrm flipV="1">
            <a:off x="7528138" y="2362200"/>
            <a:ext cx="1095162" cy="24834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Freeform 133"/>
          <p:cNvSpPr/>
          <p:nvPr/>
        </p:nvSpPr>
        <p:spPr>
          <a:xfrm>
            <a:off x="5853973" y="1484518"/>
            <a:ext cx="136743" cy="5137908"/>
          </a:xfrm>
          <a:custGeom>
            <a:avLst/>
            <a:gdLst/>
            <a:ahLst/>
            <a:cxnLst/>
            <a:rect l="0" t="0" r="0" b="0"/>
            <a:pathLst>
              <a:path w="136743" h="5137908">
                <a:moveTo>
                  <a:pt x="136742" y="0"/>
                </a:moveTo>
                <a:lnTo>
                  <a:pt x="131153" y="16767"/>
                </a:lnTo>
                <a:lnTo>
                  <a:pt x="132078" y="75445"/>
                </a:lnTo>
                <a:lnTo>
                  <a:pt x="127372" y="135785"/>
                </a:lnTo>
                <a:lnTo>
                  <a:pt x="126556" y="192311"/>
                </a:lnTo>
                <a:lnTo>
                  <a:pt x="120726" y="253513"/>
                </a:lnTo>
                <a:lnTo>
                  <a:pt x="117178" y="304922"/>
                </a:lnTo>
                <a:lnTo>
                  <a:pt x="116127" y="366558"/>
                </a:lnTo>
                <a:lnTo>
                  <a:pt x="110226" y="419915"/>
                </a:lnTo>
                <a:lnTo>
                  <a:pt x="106158" y="479866"/>
                </a:lnTo>
                <a:lnTo>
                  <a:pt x="102234" y="536768"/>
                </a:lnTo>
                <a:lnTo>
                  <a:pt x="96130" y="593069"/>
                </a:lnTo>
                <a:lnTo>
                  <a:pt x="93754" y="656486"/>
                </a:lnTo>
                <a:lnTo>
                  <a:pt x="86353" y="718405"/>
                </a:lnTo>
                <a:lnTo>
                  <a:pt x="84544" y="781026"/>
                </a:lnTo>
                <a:lnTo>
                  <a:pt x="84231" y="829850"/>
                </a:lnTo>
                <a:lnTo>
                  <a:pt x="78549" y="881360"/>
                </a:lnTo>
                <a:lnTo>
                  <a:pt x="74554" y="943932"/>
                </a:lnTo>
                <a:lnTo>
                  <a:pt x="72692" y="994191"/>
                </a:lnTo>
                <a:lnTo>
                  <a:pt x="66422" y="1044958"/>
                </a:lnTo>
                <a:lnTo>
                  <a:pt x="63710" y="1107746"/>
                </a:lnTo>
                <a:lnTo>
                  <a:pt x="60121" y="1158802"/>
                </a:lnTo>
                <a:lnTo>
                  <a:pt x="54768" y="1207855"/>
                </a:lnTo>
                <a:lnTo>
                  <a:pt x="53181" y="1255145"/>
                </a:lnTo>
                <a:lnTo>
                  <a:pt x="49592" y="1306201"/>
                </a:lnTo>
                <a:lnTo>
                  <a:pt x="47359" y="1358374"/>
                </a:lnTo>
                <a:lnTo>
                  <a:pt x="50986" y="1407757"/>
                </a:lnTo>
                <a:lnTo>
                  <a:pt x="52061" y="1455145"/>
                </a:lnTo>
                <a:lnTo>
                  <a:pt x="49260" y="1506231"/>
                </a:lnTo>
                <a:lnTo>
                  <a:pt x="44141" y="1555292"/>
                </a:lnTo>
                <a:lnTo>
                  <a:pt x="42624" y="1602584"/>
                </a:lnTo>
                <a:lnTo>
                  <a:pt x="42174" y="1653642"/>
                </a:lnTo>
                <a:lnTo>
                  <a:pt x="42041" y="1702695"/>
                </a:lnTo>
                <a:lnTo>
                  <a:pt x="42002" y="1749984"/>
                </a:lnTo>
                <a:lnTo>
                  <a:pt x="36399" y="1812776"/>
                </a:lnTo>
                <a:lnTo>
                  <a:pt x="32921" y="1861630"/>
                </a:lnTo>
                <a:lnTo>
                  <a:pt x="31891" y="1913150"/>
                </a:lnTo>
                <a:lnTo>
                  <a:pt x="30373" y="1974554"/>
                </a:lnTo>
                <a:lnTo>
                  <a:pt x="23141" y="2034864"/>
                </a:lnTo>
                <a:lnTo>
                  <a:pt x="21366" y="2097166"/>
                </a:lnTo>
                <a:lnTo>
                  <a:pt x="21015" y="2155703"/>
                </a:lnTo>
                <a:lnTo>
                  <a:pt x="20954" y="2204093"/>
                </a:lnTo>
                <a:lnTo>
                  <a:pt x="20933" y="2262959"/>
                </a:lnTo>
                <a:lnTo>
                  <a:pt x="20930" y="2325236"/>
                </a:lnTo>
                <a:lnTo>
                  <a:pt x="13693" y="2379392"/>
                </a:lnTo>
                <a:lnTo>
                  <a:pt x="11050" y="2440868"/>
                </a:lnTo>
                <a:lnTo>
                  <a:pt x="10528" y="2498419"/>
                </a:lnTo>
                <a:lnTo>
                  <a:pt x="10425" y="2554847"/>
                </a:lnTo>
                <a:lnTo>
                  <a:pt x="10405" y="2614173"/>
                </a:lnTo>
                <a:lnTo>
                  <a:pt x="10401" y="2676282"/>
                </a:lnTo>
                <a:lnTo>
                  <a:pt x="9230" y="2734780"/>
                </a:lnTo>
                <a:lnTo>
                  <a:pt x="3164" y="2783163"/>
                </a:lnTo>
                <a:lnTo>
                  <a:pt x="522" y="2842027"/>
                </a:lnTo>
                <a:lnTo>
                  <a:pt x="0" y="2898714"/>
                </a:lnTo>
                <a:lnTo>
                  <a:pt x="1067" y="2962207"/>
                </a:lnTo>
                <a:lnTo>
                  <a:pt x="8209" y="3021023"/>
                </a:lnTo>
                <a:lnTo>
                  <a:pt x="9967" y="3077701"/>
                </a:lnTo>
                <a:lnTo>
                  <a:pt x="10314" y="3141193"/>
                </a:lnTo>
                <a:lnTo>
                  <a:pt x="10382" y="3200007"/>
                </a:lnTo>
                <a:lnTo>
                  <a:pt x="15986" y="3262275"/>
                </a:lnTo>
                <a:lnTo>
                  <a:pt x="19952" y="3322494"/>
                </a:lnTo>
                <a:lnTo>
                  <a:pt x="20736" y="3382569"/>
                </a:lnTo>
                <a:lnTo>
                  <a:pt x="20890" y="3444825"/>
                </a:lnTo>
                <a:lnTo>
                  <a:pt x="20921" y="3502183"/>
                </a:lnTo>
                <a:lnTo>
                  <a:pt x="20927" y="3558573"/>
                </a:lnTo>
                <a:lnTo>
                  <a:pt x="20928" y="3620361"/>
                </a:lnTo>
                <a:lnTo>
                  <a:pt x="20928" y="3682727"/>
                </a:lnTo>
                <a:lnTo>
                  <a:pt x="20928" y="3736301"/>
                </a:lnTo>
                <a:lnTo>
                  <a:pt x="20928" y="3796325"/>
                </a:lnTo>
                <a:lnTo>
                  <a:pt x="20928" y="3843789"/>
                </a:lnTo>
                <a:lnTo>
                  <a:pt x="20928" y="3889699"/>
                </a:lnTo>
                <a:lnTo>
                  <a:pt x="26518" y="3940215"/>
                </a:lnTo>
                <a:lnTo>
                  <a:pt x="30481" y="3997131"/>
                </a:lnTo>
                <a:lnTo>
                  <a:pt x="31264" y="4053434"/>
                </a:lnTo>
                <a:lnTo>
                  <a:pt x="37008" y="4109616"/>
                </a:lnTo>
                <a:lnTo>
                  <a:pt x="41002" y="4168114"/>
                </a:lnTo>
                <a:lnTo>
                  <a:pt x="41694" y="4222360"/>
                </a:lnTo>
                <a:lnTo>
                  <a:pt x="41899" y="4271448"/>
                </a:lnTo>
                <a:lnTo>
                  <a:pt x="41959" y="4330577"/>
                </a:lnTo>
                <a:lnTo>
                  <a:pt x="41974" y="4375891"/>
                </a:lnTo>
                <a:lnTo>
                  <a:pt x="49219" y="4439253"/>
                </a:lnTo>
                <a:lnTo>
                  <a:pt x="51863" y="4501855"/>
                </a:lnTo>
                <a:lnTo>
                  <a:pt x="55441" y="4560673"/>
                </a:lnTo>
                <a:lnTo>
                  <a:pt x="60790" y="4622553"/>
                </a:lnTo>
                <a:lnTo>
                  <a:pt x="62375" y="4682223"/>
                </a:lnTo>
                <a:lnTo>
                  <a:pt x="62845" y="4736947"/>
                </a:lnTo>
                <a:lnTo>
                  <a:pt x="66104" y="4790207"/>
                </a:lnTo>
                <a:lnTo>
                  <a:pt x="71359" y="4843032"/>
                </a:lnTo>
                <a:lnTo>
                  <a:pt x="72916" y="4895729"/>
                </a:lnTo>
                <a:lnTo>
                  <a:pt x="73377" y="4948387"/>
                </a:lnTo>
                <a:lnTo>
                  <a:pt x="76633" y="4997915"/>
                </a:lnTo>
                <a:lnTo>
                  <a:pt x="81887" y="5045345"/>
                </a:lnTo>
                <a:lnTo>
                  <a:pt x="89251" y="5102595"/>
                </a:lnTo>
                <a:lnTo>
                  <a:pt x="94628" y="513790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1" name="Group 150"/>
          <p:cNvGrpSpPr/>
          <p:nvPr/>
        </p:nvGrpSpPr>
        <p:grpSpPr>
          <a:xfrm>
            <a:off x="6411855" y="3364204"/>
            <a:ext cx="2990094" cy="703210"/>
            <a:chOff x="6411855" y="3364204"/>
            <a:chExt cx="2990094" cy="703210"/>
          </a:xfrm>
        </p:grpSpPr>
        <p:sp>
          <p:nvSpPr>
            <p:cNvPr id="135" name="Freeform 134"/>
            <p:cNvSpPr/>
            <p:nvPr/>
          </p:nvSpPr>
          <p:spPr>
            <a:xfrm>
              <a:off x="6411949" y="3364204"/>
              <a:ext cx="284176" cy="499755"/>
            </a:xfrm>
            <a:custGeom>
              <a:avLst/>
              <a:gdLst/>
              <a:ahLst/>
              <a:cxnLst/>
              <a:rect l="0" t="0" r="0" b="0"/>
              <a:pathLst>
                <a:path w="284176" h="499755">
                  <a:moveTo>
                    <a:pt x="42020" y="57557"/>
                  </a:moveTo>
                  <a:lnTo>
                    <a:pt x="36431" y="119650"/>
                  </a:lnTo>
                  <a:lnTo>
                    <a:pt x="32955" y="168762"/>
                  </a:lnTo>
                  <a:lnTo>
                    <a:pt x="24544" y="226533"/>
                  </a:lnTo>
                  <a:lnTo>
                    <a:pt x="20854" y="281929"/>
                  </a:lnTo>
                  <a:lnTo>
                    <a:pt x="14042" y="341627"/>
                  </a:lnTo>
                  <a:lnTo>
                    <a:pt x="10333" y="396879"/>
                  </a:lnTo>
                  <a:lnTo>
                    <a:pt x="3515" y="449126"/>
                  </a:lnTo>
                  <a:lnTo>
                    <a:pt x="975" y="484233"/>
                  </a:lnTo>
                  <a:lnTo>
                    <a:pt x="0" y="427123"/>
                  </a:lnTo>
                  <a:lnTo>
                    <a:pt x="5507" y="364642"/>
                  </a:lnTo>
                  <a:lnTo>
                    <a:pt x="10631" y="306646"/>
                  </a:lnTo>
                  <a:lnTo>
                    <a:pt x="18575" y="252729"/>
                  </a:lnTo>
                  <a:lnTo>
                    <a:pt x="20255" y="203514"/>
                  </a:lnTo>
                  <a:lnTo>
                    <a:pt x="20753" y="151886"/>
                  </a:lnTo>
                  <a:lnTo>
                    <a:pt x="20900" y="99545"/>
                  </a:lnTo>
                  <a:lnTo>
                    <a:pt x="26539" y="40635"/>
                  </a:lnTo>
                  <a:lnTo>
                    <a:pt x="35614" y="6140"/>
                  </a:lnTo>
                  <a:lnTo>
                    <a:pt x="42428" y="1052"/>
                  </a:lnTo>
                  <a:lnTo>
                    <a:pt x="51651" y="0"/>
                  </a:lnTo>
                  <a:lnTo>
                    <a:pt x="62478" y="1638"/>
                  </a:lnTo>
                  <a:lnTo>
                    <a:pt x="72036" y="7409"/>
                  </a:lnTo>
                  <a:lnTo>
                    <a:pt x="88896" y="26301"/>
                  </a:lnTo>
                  <a:lnTo>
                    <a:pt x="111541" y="74422"/>
                  </a:lnTo>
                  <a:lnTo>
                    <a:pt x="131748" y="128349"/>
                  </a:lnTo>
                  <a:lnTo>
                    <a:pt x="150614" y="189106"/>
                  </a:lnTo>
                  <a:lnTo>
                    <a:pt x="176668" y="249489"/>
                  </a:lnTo>
                  <a:lnTo>
                    <a:pt x="196145" y="309173"/>
                  </a:lnTo>
                  <a:lnTo>
                    <a:pt x="219536" y="362743"/>
                  </a:lnTo>
                  <a:lnTo>
                    <a:pt x="244526" y="418627"/>
                  </a:lnTo>
                  <a:lnTo>
                    <a:pt x="275141" y="475379"/>
                  </a:lnTo>
                  <a:lnTo>
                    <a:pt x="284175" y="4997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432911" y="3674445"/>
              <a:ext cx="168458" cy="31587"/>
            </a:xfrm>
            <a:custGeom>
              <a:avLst/>
              <a:gdLst/>
              <a:ahLst/>
              <a:cxnLst/>
              <a:rect l="0" t="0" r="0" b="0"/>
              <a:pathLst>
                <a:path w="168458" h="31587">
                  <a:moveTo>
                    <a:pt x="168457" y="31586"/>
                  </a:moveTo>
                  <a:lnTo>
                    <a:pt x="119526" y="11800"/>
                  </a:lnTo>
                  <a:lnTo>
                    <a:pt x="88218" y="6414"/>
                  </a:lnTo>
                  <a:lnTo>
                    <a:pt x="29818" y="6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717181" y="3628614"/>
              <a:ext cx="210571" cy="193231"/>
            </a:xfrm>
            <a:custGeom>
              <a:avLst/>
              <a:gdLst/>
              <a:ahLst/>
              <a:cxnLst/>
              <a:rect l="0" t="0" r="0" b="0"/>
              <a:pathLst>
                <a:path w="210571" h="193231">
                  <a:moveTo>
                    <a:pt x="0" y="45831"/>
                  </a:moveTo>
                  <a:lnTo>
                    <a:pt x="27511" y="109259"/>
                  </a:lnTo>
                  <a:lnTo>
                    <a:pt x="51139" y="161679"/>
                  </a:lnTo>
                  <a:lnTo>
                    <a:pt x="53980" y="165177"/>
                  </a:lnTo>
                  <a:lnTo>
                    <a:pt x="54704" y="163999"/>
                  </a:lnTo>
                  <a:lnTo>
                    <a:pt x="44491" y="106436"/>
                  </a:lnTo>
                  <a:lnTo>
                    <a:pt x="48173" y="52343"/>
                  </a:lnTo>
                  <a:lnTo>
                    <a:pt x="56907" y="16175"/>
                  </a:lnTo>
                  <a:lnTo>
                    <a:pt x="63675" y="8513"/>
                  </a:lnTo>
                  <a:lnTo>
                    <a:pt x="83672" y="0"/>
                  </a:lnTo>
                  <a:lnTo>
                    <a:pt x="108158" y="2455"/>
                  </a:lnTo>
                  <a:lnTo>
                    <a:pt x="133468" y="12515"/>
                  </a:lnTo>
                  <a:lnTo>
                    <a:pt x="156415" y="28684"/>
                  </a:lnTo>
                  <a:lnTo>
                    <a:pt x="172073" y="50688"/>
                  </a:lnTo>
                  <a:lnTo>
                    <a:pt x="201688" y="109426"/>
                  </a:lnTo>
                  <a:lnTo>
                    <a:pt x="208816" y="159302"/>
                  </a:lnTo>
                  <a:lnTo>
                    <a:pt x="210570" y="193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969865" y="3636945"/>
              <a:ext cx="257072" cy="427056"/>
            </a:xfrm>
            <a:custGeom>
              <a:avLst/>
              <a:gdLst/>
              <a:ahLst/>
              <a:cxnLst/>
              <a:rect l="0" t="0" r="0" b="0"/>
              <a:pathLst>
                <a:path w="257072" h="427056">
                  <a:moveTo>
                    <a:pt x="147399" y="79614"/>
                  </a:moveTo>
                  <a:lnTo>
                    <a:pt x="152988" y="62847"/>
                  </a:lnTo>
                  <a:lnTo>
                    <a:pt x="152613" y="45256"/>
                  </a:lnTo>
                  <a:lnTo>
                    <a:pt x="147377" y="26909"/>
                  </a:lnTo>
                  <a:lnTo>
                    <a:pt x="137250" y="10956"/>
                  </a:lnTo>
                  <a:lnTo>
                    <a:pt x="128935" y="5766"/>
                  </a:lnTo>
                  <a:lnTo>
                    <a:pt x="107217" y="0"/>
                  </a:lnTo>
                  <a:lnTo>
                    <a:pt x="97215" y="801"/>
                  </a:lnTo>
                  <a:lnTo>
                    <a:pt x="79862" y="7932"/>
                  </a:lnTo>
                  <a:lnTo>
                    <a:pt x="56938" y="30689"/>
                  </a:lnTo>
                  <a:lnTo>
                    <a:pt x="40917" y="59659"/>
                  </a:lnTo>
                  <a:lnTo>
                    <a:pt x="34350" y="101648"/>
                  </a:lnTo>
                  <a:lnTo>
                    <a:pt x="37994" y="139955"/>
                  </a:lnTo>
                  <a:lnTo>
                    <a:pt x="46522" y="159465"/>
                  </a:lnTo>
                  <a:lnTo>
                    <a:pt x="52072" y="167943"/>
                  </a:lnTo>
                  <a:lnTo>
                    <a:pt x="60451" y="173595"/>
                  </a:lnTo>
                  <a:lnTo>
                    <a:pt x="82239" y="179875"/>
                  </a:lnTo>
                  <a:lnTo>
                    <a:pt x="92261" y="179210"/>
                  </a:lnTo>
                  <a:lnTo>
                    <a:pt x="109635" y="172232"/>
                  </a:lnTo>
                  <a:lnTo>
                    <a:pt x="154184" y="135270"/>
                  </a:lnTo>
                  <a:lnTo>
                    <a:pt x="175406" y="108973"/>
                  </a:lnTo>
                  <a:lnTo>
                    <a:pt x="181278" y="106206"/>
                  </a:lnTo>
                  <a:lnTo>
                    <a:pt x="186363" y="107870"/>
                  </a:lnTo>
                  <a:lnTo>
                    <a:pt x="190922" y="112490"/>
                  </a:lnTo>
                  <a:lnTo>
                    <a:pt x="210294" y="171537"/>
                  </a:lnTo>
                  <a:lnTo>
                    <a:pt x="230142" y="227104"/>
                  </a:lnTo>
                  <a:lnTo>
                    <a:pt x="248188" y="279934"/>
                  </a:lnTo>
                  <a:lnTo>
                    <a:pt x="257071" y="326272"/>
                  </a:lnTo>
                  <a:lnTo>
                    <a:pt x="250777" y="381324"/>
                  </a:lnTo>
                  <a:lnTo>
                    <a:pt x="247903" y="393058"/>
                  </a:lnTo>
                  <a:lnTo>
                    <a:pt x="242478" y="402051"/>
                  </a:lnTo>
                  <a:lnTo>
                    <a:pt x="227091" y="415162"/>
                  </a:lnTo>
                  <a:lnTo>
                    <a:pt x="205435" y="421769"/>
                  </a:lnTo>
                  <a:lnTo>
                    <a:pt x="153404" y="426010"/>
                  </a:lnTo>
                  <a:lnTo>
                    <a:pt x="90830" y="420782"/>
                  </a:lnTo>
                  <a:lnTo>
                    <a:pt x="35316" y="425469"/>
                  </a:lnTo>
                  <a:lnTo>
                    <a:pt x="0" y="4270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243606" y="3484932"/>
              <a:ext cx="240579" cy="336913"/>
            </a:xfrm>
            <a:custGeom>
              <a:avLst/>
              <a:gdLst/>
              <a:ahLst/>
              <a:cxnLst/>
              <a:rect l="0" t="0" r="0" b="0"/>
              <a:pathLst>
                <a:path w="240579" h="336913">
                  <a:moveTo>
                    <a:pt x="0" y="0"/>
                  </a:moveTo>
                  <a:lnTo>
                    <a:pt x="8333" y="48931"/>
                  </a:lnTo>
                  <a:lnTo>
                    <a:pt x="12997" y="103016"/>
                  </a:lnTo>
                  <a:lnTo>
                    <a:pt x="17475" y="146390"/>
                  </a:lnTo>
                  <a:lnTo>
                    <a:pt x="21166" y="207932"/>
                  </a:lnTo>
                  <a:lnTo>
                    <a:pt x="27978" y="256841"/>
                  </a:lnTo>
                  <a:lnTo>
                    <a:pt x="29983" y="286507"/>
                  </a:lnTo>
                  <a:lnTo>
                    <a:pt x="34026" y="295120"/>
                  </a:lnTo>
                  <a:lnTo>
                    <a:pt x="40231" y="299692"/>
                  </a:lnTo>
                  <a:lnTo>
                    <a:pt x="47878" y="301570"/>
                  </a:lnTo>
                  <a:lnTo>
                    <a:pt x="55315" y="300483"/>
                  </a:lnTo>
                  <a:lnTo>
                    <a:pt x="116688" y="265638"/>
                  </a:lnTo>
                  <a:lnTo>
                    <a:pt x="179061" y="242369"/>
                  </a:lnTo>
                  <a:lnTo>
                    <a:pt x="198906" y="234061"/>
                  </a:lnTo>
                  <a:lnTo>
                    <a:pt x="223232" y="215061"/>
                  </a:lnTo>
                  <a:lnTo>
                    <a:pt x="238035" y="197358"/>
                  </a:lnTo>
                  <a:lnTo>
                    <a:pt x="240578" y="188894"/>
                  </a:lnTo>
                  <a:lnTo>
                    <a:pt x="239934" y="180911"/>
                  </a:lnTo>
                  <a:lnTo>
                    <a:pt x="237165" y="173250"/>
                  </a:lnTo>
                  <a:lnTo>
                    <a:pt x="224730" y="161618"/>
                  </a:lnTo>
                  <a:lnTo>
                    <a:pt x="216501" y="156879"/>
                  </a:lnTo>
                  <a:lnTo>
                    <a:pt x="197998" y="154732"/>
                  </a:lnTo>
                  <a:lnTo>
                    <a:pt x="178076" y="158847"/>
                  </a:lnTo>
                  <a:lnTo>
                    <a:pt x="148299" y="174317"/>
                  </a:lnTo>
                  <a:lnTo>
                    <a:pt x="131812" y="187049"/>
                  </a:lnTo>
                  <a:lnTo>
                    <a:pt x="122924" y="206745"/>
                  </a:lnTo>
                  <a:lnTo>
                    <a:pt x="120143" y="232267"/>
                  </a:lnTo>
                  <a:lnTo>
                    <a:pt x="126325" y="276010"/>
                  </a:lnTo>
                  <a:lnTo>
                    <a:pt x="142454" y="305349"/>
                  </a:lnTo>
                  <a:lnTo>
                    <a:pt x="155340" y="321324"/>
                  </a:lnTo>
                  <a:lnTo>
                    <a:pt x="175105" y="329984"/>
                  </a:lnTo>
                  <a:lnTo>
                    <a:pt x="22109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848296" y="3521030"/>
              <a:ext cx="259276" cy="348292"/>
            </a:xfrm>
            <a:custGeom>
              <a:avLst/>
              <a:gdLst/>
              <a:ahLst/>
              <a:cxnLst/>
              <a:rect l="0" t="0" r="0" b="0"/>
              <a:pathLst>
                <a:path w="259276" h="348292">
                  <a:moveTo>
                    <a:pt x="5963" y="111301"/>
                  </a:moveTo>
                  <a:lnTo>
                    <a:pt x="5963" y="160232"/>
                  </a:lnTo>
                  <a:lnTo>
                    <a:pt x="11552" y="219363"/>
                  </a:lnTo>
                  <a:lnTo>
                    <a:pt x="16685" y="277273"/>
                  </a:lnTo>
                  <a:lnTo>
                    <a:pt x="22268" y="316196"/>
                  </a:lnTo>
                  <a:lnTo>
                    <a:pt x="21512" y="315748"/>
                  </a:lnTo>
                  <a:lnTo>
                    <a:pt x="9917" y="266819"/>
                  </a:lnTo>
                  <a:lnTo>
                    <a:pt x="7135" y="213923"/>
                  </a:lnTo>
                  <a:lnTo>
                    <a:pt x="5140" y="160685"/>
                  </a:lnTo>
                  <a:lnTo>
                    <a:pt x="0" y="109036"/>
                  </a:lnTo>
                  <a:lnTo>
                    <a:pt x="6016" y="64747"/>
                  </a:lnTo>
                  <a:lnTo>
                    <a:pt x="22096" y="30047"/>
                  </a:lnTo>
                  <a:lnTo>
                    <a:pt x="34970" y="12407"/>
                  </a:lnTo>
                  <a:lnTo>
                    <a:pt x="54730" y="3007"/>
                  </a:lnTo>
                  <a:lnTo>
                    <a:pt x="77940" y="0"/>
                  </a:lnTo>
                  <a:lnTo>
                    <a:pt x="99954" y="2562"/>
                  </a:lnTo>
                  <a:lnTo>
                    <a:pt x="118316" y="13840"/>
                  </a:lnTo>
                  <a:lnTo>
                    <a:pt x="149169" y="49676"/>
                  </a:lnTo>
                  <a:lnTo>
                    <a:pt x="165118" y="80174"/>
                  </a:lnTo>
                  <a:lnTo>
                    <a:pt x="167166" y="100976"/>
                  </a:lnTo>
                  <a:lnTo>
                    <a:pt x="163007" y="120750"/>
                  </a:lnTo>
                  <a:lnTo>
                    <a:pt x="153358" y="137338"/>
                  </a:lnTo>
                  <a:lnTo>
                    <a:pt x="135033" y="149389"/>
                  </a:lnTo>
                  <a:lnTo>
                    <a:pt x="78852" y="169262"/>
                  </a:lnTo>
                  <a:lnTo>
                    <a:pt x="47966" y="171759"/>
                  </a:lnTo>
                  <a:lnTo>
                    <a:pt x="48004" y="170324"/>
                  </a:lnTo>
                  <a:lnTo>
                    <a:pt x="51538" y="168197"/>
                  </a:lnTo>
                  <a:lnTo>
                    <a:pt x="78868" y="170793"/>
                  </a:lnTo>
                  <a:lnTo>
                    <a:pt x="130025" y="183321"/>
                  </a:lnTo>
                  <a:lnTo>
                    <a:pt x="185190" y="210232"/>
                  </a:lnTo>
                  <a:lnTo>
                    <a:pt x="238359" y="252014"/>
                  </a:lnTo>
                  <a:lnTo>
                    <a:pt x="253920" y="270936"/>
                  </a:lnTo>
                  <a:lnTo>
                    <a:pt x="259275" y="294165"/>
                  </a:lnTo>
                  <a:lnTo>
                    <a:pt x="256586" y="317746"/>
                  </a:lnTo>
                  <a:lnTo>
                    <a:pt x="247593" y="336025"/>
                  </a:lnTo>
                  <a:lnTo>
                    <a:pt x="239579" y="341836"/>
                  </a:lnTo>
                  <a:lnTo>
                    <a:pt x="218197" y="348291"/>
                  </a:lnTo>
                  <a:lnTo>
                    <a:pt x="185440" y="346337"/>
                  </a:lnTo>
                  <a:lnTo>
                    <a:pt x="128459" y="335196"/>
                  </a:lnTo>
                  <a:lnTo>
                    <a:pt x="93340" y="324000"/>
                  </a:lnTo>
                  <a:lnTo>
                    <a:pt x="35844" y="290924"/>
                  </a:lnTo>
                  <a:lnTo>
                    <a:pt x="27020" y="279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180642" y="3748145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0" y="0"/>
                  </a:moveTo>
                  <a:lnTo>
                    <a:pt x="3120" y="42691"/>
                  </a:lnTo>
                  <a:lnTo>
                    <a:pt x="10723" y="99728"/>
                  </a:lnTo>
                  <a:lnTo>
                    <a:pt x="2105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191171" y="363233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296456" y="3689913"/>
              <a:ext cx="169156" cy="201410"/>
            </a:xfrm>
            <a:custGeom>
              <a:avLst/>
              <a:gdLst/>
              <a:ahLst/>
              <a:cxnLst/>
              <a:rect l="0" t="0" r="0" b="0"/>
              <a:pathLst>
                <a:path w="169156" h="201410">
                  <a:moveTo>
                    <a:pt x="126342" y="5589"/>
                  </a:moveTo>
                  <a:lnTo>
                    <a:pt x="109574" y="0"/>
                  </a:lnTo>
                  <a:lnTo>
                    <a:pt x="91983" y="376"/>
                  </a:lnTo>
                  <a:lnTo>
                    <a:pt x="35683" y="14478"/>
                  </a:lnTo>
                  <a:lnTo>
                    <a:pt x="17418" y="25528"/>
                  </a:lnTo>
                  <a:lnTo>
                    <a:pt x="12782" y="34089"/>
                  </a:lnTo>
                  <a:lnTo>
                    <a:pt x="10750" y="56080"/>
                  </a:lnTo>
                  <a:lnTo>
                    <a:pt x="14185" y="64986"/>
                  </a:lnTo>
                  <a:lnTo>
                    <a:pt x="27361" y="78001"/>
                  </a:lnTo>
                  <a:lnTo>
                    <a:pt x="65586" y="95889"/>
                  </a:lnTo>
                  <a:lnTo>
                    <a:pt x="125042" y="119848"/>
                  </a:lnTo>
                  <a:lnTo>
                    <a:pt x="151953" y="139530"/>
                  </a:lnTo>
                  <a:lnTo>
                    <a:pt x="169155" y="165768"/>
                  </a:lnTo>
                  <a:lnTo>
                    <a:pt x="168922" y="174376"/>
                  </a:lnTo>
                  <a:lnTo>
                    <a:pt x="165256" y="182455"/>
                  </a:lnTo>
                  <a:lnTo>
                    <a:pt x="159304" y="190180"/>
                  </a:lnTo>
                  <a:lnTo>
                    <a:pt x="140211" y="198764"/>
                  </a:lnTo>
                  <a:lnTo>
                    <a:pt x="116128" y="201409"/>
                  </a:lnTo>
                  <a:lnTo>
                    <a:pt x="62540" y="193575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503298" y="3687890"/>
              <a:ext cx="165560" cy="179933"/>
            </a:xfrm>
            <a:custGeom>
              <a:avLst/>
              <a:gdLst/>
              <a:ahLst/>
              <a:cxnLst/>
              <a:rect l="0" t="0" r="0" b="0"/>
              <a:pathLst>
                <a:path w="165560" h="179933">
                  <a:moveTo>
                    <a:pt x="35313" y="70783"/>
                  </a:moveTo>
                  <a:lnTo>
                    <a:pt x="90358" y="87572"/>
                  </a:lnTo>
                  <a:lnTo>
                    <a:pt x="115149" y="89943"/>
                  </a:lnTo>
                  <a:lnTo>
                    <a:pt x="138646" y="84758"/>
                  </a:lnTo>
                  <a:lnTo>
                    <a:pt x="149825" y="80100"/>
                  </a:lnTo>
                  <a:lnTo>
                    <a:pt x="157278" y="72315"/>
                  </a:lnTo>
                  <a:lnTo>
                    <a:pt x="165559" y="51187"/>
                  </a:lnTo>
                  <a:lnTo>
                    <a:pt x="165427" y="41341"/>
                  </a:lnTo>
                  <a:lnTo>
                    <a:pt x="159043" y="24162"/>
                  </a:lnTo>
                  <a:lnTo>
                    <a:pt x="145287" y="11848"/>
                  </a:lnTo>
                  <a:lnTo>
                    <a:pt x="126304" y="3646"/>
                  </a:lnTo>
                  <a:lnTo>
                    <a:pt x="102270" y="0"/>
                  </a:lnTo>
                  <a:lnTo>
                    <a:pt x="79109" y="4619"/>
                  </a:lnTo>
                  <a:lnTo>
                    <a:pt x="57118" y="15640"/>
                  </a:lnTo>
                  <a:lnTo>
                    <a:pt x="27346" y="41576"/>
                  </a:lnTo>
                  <a:lnTo>
                    <a:pt x="1480" y="92154"/>
                  </a:lnTo>
                  <a:lnTo>
                    <a:pt x="0" y="116156"/>
                  </a:lnTo>
                  <a:lnTo>
                    <a:pt x="1242" y="129108"/>
                  </a:lnTo>
                  <a:lnTo>
                    <a:pt x="11982" y="152857"/>
                  </a:lnTo>
                  <a:lnTo>
                    <a:pt x="19759" y="164104"/>
                  </a:lnTo>
                  <a:lnTo>
                    <a:pt x="30793" y="171601"/>
                  </a:lnTo>
                  <a:lnTo>
                    <a:pt x="58650" y="179932"/>
                  </a:lnTo>
                  <a:lnTo>
                    <a:pt x="112216" y="177386"/>
                  </a:lnTo>
                  <a:lnTo>
                    <a:pt x="130070" y="176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731015" y="3755900"/>
              <a:ext cx="133981" cy="142559"/>
            </a:xfrm>
            <a:custGeom>
              <a:avLst/>
              <a:gdLst/>
              <a:ahLst/>
              <a:cxnLst/>
              <a:rect l="0" t="0" r="0" b="0"/>
              <a:pathLst>
                <a:path w="133981" h="142559">
                  <a:moveTo>
                    <a:pt x="123451" y="13302"/>
                  </a:moveTo>
                  <a:lnTo>
                    <a:pt x="112273" y="2123"/>
                  </a:lnTo>
                  <a:lnTo>
                    <a:pt x="104300" y="0"/>
                  </a:lnTo>
                  <a:lnTo>
                    <a:pt x="71894" y="2601"/>
                  </a:lnTo>
                  <a:lnTo>
                    <a:pt x="50234" y="7766"/>
                  </a:lnTo>
                  <a:lnTo>
                    <a:pt x="32029" y="20200"/>
                  </a:lnTo>
                  <a:lnTo>
                    <a:pt x="17309" y="37425"/>
                  </a:lnTo>
                  <a:lnTo>
                    <a:pt x="6867" y="56778"/>
                  </a:lnTo>
                  <a:lnTo>
                    <a:pt x="0" y="92994"/>
                  </a:lnTo>
                  <a:lnTo>
                    <a:pt x="4633" y="113451"/>
                  </a:lnTo>
                  <a:lnTo>
                    <a:pt x="9144" y="122182"/>
                  </a:lnTo>
                  <a:lnTo>
                    <a:pt x="23515" y="135002"/>
                  </a:lnTo>
                  <a:lnTo>
                    <a:pt x="32260" y="140059"/>
                  </a:lnTo>
                  <a:lnTo>
                    <a:pt x="57575" y="142558"/>
                  </a:lnTo>
                  <a:lnTo>
                    <a:pt x="118199" y="132792"/>
                  </a:lnTo>
                  <a:lnTo>
                    <a:pt x="133980" y="129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012394" y="3558632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15684" y="167459"/>
                  </a:lnTo>
                  <a:lnTo>
                    <a:pt x="19464" y="220153"/>
                  </a:lnTo>
                  <a:lnTo>
                    <a:pt x="20585" y="276580"/>
                  </a:lnTo>
                  <a:lnTo>
                    <a:pt x="20917" y="326575"/>
                  </a:lnTo>
                  <a:lnTo>
                    <a:pt x="22199" y="383050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854466" y="3710494"/>
              <a:ext cx="315856" cy="6066"/>
            </a:xfrm>
            <a:custGeom>
              <a:avLst/>
              <a:gdLst/>
              <a:ahLst/>
              <a:cxnLst/>
              <a:rect l="0" t="0" r="0" b="0"/>
              <a:pathLst>
                <a:path w="315856" h="6066">
                  <a:moveTo>
                    <a:pt x="315855" y="6065"/>
                  </a:moveTo>
                  <a:lnTo>
                    <a:pt x="281063" y="0"/>
                  </a:lnTo>
                  <a:lnTo>
                    <a:pt x="219079" y="4521"/>
                  </a:lnTo>
                  <a:lnTo>
                    <a:pt x="164738" y="5607"/>
                  </a:lnTo>
                  <a:lnTo>
                    <a:pt x="107303" y="5929"/>
                  </a:lnTo>
                  <a:lnTo>
                    <a:pt x="56360" y="6025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103986" y="3832373"/>
              <a:ext cx="104150" cy="129276"/>
            </a:xfrm>
            <a:custGeom>
              <a:avLst/>
              <a:gdLst/>
              <a:ahLst/>
              <a:cxnLst/>
              <a:rect l="0" t="0" r="0" b="0"/>
              <a:pathLst>
                <a:path w="104150" h="129276">
                  <a:moveTo>
                    <a:pt x="87392" y="10528"/>
                  </a:moveTo>
                  <a:lnTo>
                    <a:pt x="70624" y="4939"/>
                  </a:lnTo>
                  <a:lnTo>
                    <a:pt x="53033" y="5315"/>
                  </a:lnTo>
                  <a:lnTo>
                    <a:pt x="34687" y="10551"/>
                  </a:lnTo>
                  <a:lnTo>
                    <a:pt x="18734" y="20677"/>
                  </a:lnTo>
                  <a:lnTo>
                    <a:pt x="6964" y="36096"/>
                  </a:lnTo>
                  <a:lnTo>
                    <a:pt x="2189" y="45120"/>
                  </a:lnTo>
                  <a:lnTo>
                    <a:pt x="0" y="67626"/>
                  </a:lnTo>
                  <a:lnTo>
                    <a:pt x="4098" y="90887"/>
                  </a:lnTo>
                  <a:lnTo>
                    <a:pt x="13717" y="109025"/>
                  </a:lnTo>
                  <a:lnTo>
                    <a:pt x="28911" y="121765"/>
                  </a:lnTo>
                  <a:lnTo>
                    <a:pt x="37876" y="126800"/>
                  </a:lnTo>
                  <a:lnTo>
                    <a:pt x="57196" y="129275"/>
                  </a:lnTo>
                  <a:lnTo>
                    <a:pt x="67261" y="128298"/>
                  </a:lnTo>
                  <a:lnTo>
                    <a:pt x="84684" y="117852"/>
                  </a:lnTo>
                  <a:lnTo>
                    <a:pt x="92606" y="110154"/>
                  </a:lnTo>
                  <a:lnTo>
                    <a:pt x="101407" y="86002"/>
                  </a:lnTo>
                  <a:lnTo>
                    <a:pt x="104149" y="58110"/>
                  </a:lnTo>
                  <a:lnTo>
                    <a:pt x="979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275606" y="3777069"/>
              <a:ext cx="126343" cy="163489"/>
            </a:xfrm>
            <a:custGeom>
              <a:avLst/>
              <a:gdLst/>
              <a:ahLst/>
              <a:cxnLst/>
              <a:rect l="0" t="0" r="0" b="0"/>
              <a:pathLst>
                <a:path w="126343" h="163489">
                  <a:moveTo>
                    <a:pt x="0" y="76361"/>
                  </a:moveTo>
                  <a:lnTo>
                    <a:pt x="19128" y="137471"/>
                  </a:lnTo>
                  <a:lnTo>
                    <a:pt x="33094" y="163488"/>
                  </a:lnTo>
                  <a:lnTo>
                    <a:pt x="33761" y="162521"/>
                  </a:lnTo>
                  <a:lnTo>
                    <a:pt x="17059" y="101238"/>
                  </a:lnTo>
                  <a:lnTo>
                    <a:pt x="12463" y="55786"/>
                  </a:lnTo>
                  <a:lnTo>
                    <a:pt x="17628" y="31731"/>
                  </a:lnTo>
                  <a:lnTo>
                    <a:pt x="22280" y="22041"/>
                  </a:lnTo>
                  <a:lnTo>
                    <a:pt x="36808" y="8155"/>
                  </a:lnTo>
                  <a:lnTo>
                    <a:pt x="45596" y="2814"/>
                  </a:lnTo>
                  <a:lnTo>
                    <a:pt x="67839" y="0"/>
                  </a:lnTo>
                  <a:lnTo>
                    <a:pt x="126342" y="2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411855" y="3878372"/>
              <a:ext cx="2947980" cy="189042"/>
            </a:xfrm>
            <a:custGeom>
              <a:avLst/>
              <a:gdLst/>
              <a:ahLst/>
              <a:cxnLst/>
              <a:rect l="0" t="0" r="0" b="0"/>
              <a:pathLst>
                <a:path w="2947980" h="189042">
                  <a:moveTo>
                    <a:pt x="2947979" y="122457"/>
                  </a:moveTo>
                  <a:lnTo>
                    <a:pt x="2892320" y="165119"/>
                  </a:lnTo>
                  <a:lnTo>
                    <a:pt x="2852627" y="187166"/>
                  </a:lnTo>
                  <a:lnTo>
                    <a:pt x="2828781" y="189041"/>
                  </a:lnTo>
                  <a:lnTo>
                    <a:pt x="2802586" y="184805"/>
                  </a:lnTo>
                  <a:lnTo>
                    <a:pt x="2763870" y="169266"/>
                  </a:lnTo>
                  <a:lnTo>
                    <a:pt x="2706389" y="129272"/>
                  </a:lnTo>
                  <a:lnTo>
                    <a:pt x="2690087" y="115347"/>
                  </a:lnTo>
                  <a:lnTo>
                    <a:pt x="2668803" y="107599"/>
                  </a:lnTo>
                  <a:lnTo>
                    <a:pt x="2644916" y="105325"/>
                  </a:lnTo>
                  <a:lnTo>
                    <a:pt x="2622602" y="108213"/>
                  </a:lnTo>
                  <a:lnTo>
                    <a:pt x="2569085" y="131225"/>
                  </a:lnTo>
                  <a:lnTo>
                    <a:pt x="2526866" y="146676"/>
                  </a:lnTo>
                  <a:lnTo>
                    <a:pt x="2505794" y="147649"/>
                  </a:lnTo>
                  <a:lnTo>
                    <a:pt x="2471081" y="138500"/>
                  </a:lnTo>
                  <a:lnTo>
                    <a:pt x="2412002" y="108928"/>
                  </a:lnTo>
                  <a:lnTo>
                    <a:pt x="2358511" y="87891"/>
                  </a:lnTo>
                  <a:lnTo>
                    <a:pt x="2321246" y="82580"/>
                  </a:lnTo>
                  <a:lnTo>
                    <a:pt x="2267903" y="89190"/>
                  </a:lnTo>
                  <a:lnTo>
                    <a:pt x="2205958" y="105150"/>
                  </a:lnTo>
                  <a:lnTo>
                    <a:pt x="2144957" y="102184"/>
                  </a:lnTo>
                  <a:lnTo>
                    <a:pt x="2119638" y="96679"/>
                  </a:lnTo>
                  <a:lnTo>
                    <a:pt x="2060914" y="63516"/>
                  </a:lnTo>
                  <a:lnTo>
                    <a:pt x="1999109" y="36230"/>
                  </a:lnTo>
                  <a:lnTo>
                    <a:pt x="1954664" y="31397"/>
                  </a:lnTo>
                  <a:lnTo>
                    <a:pt x="1896037" y="42687"/>
                  </a:lnTo>
                  <a:lnTo>
                    <a:pt x="1842607" y="59410"/>
                  </a:lnTo>
                  <a:lnTo>
                    <a:pt x="1789860" y="74510"/>
                  </a:lnTo>
                  <a:lnTo>
                    <a:pt x="1747733" y="67969"/>
                  </a:lnTo>
                  <a:lnTo>
                    <a:pt x="1684560" y="48595"/>
                  </a:lnTo>
                  <a:lnTo>
                    <a:pt x="1631917" y="33528"/>
                  </a:lnTo>
                  <a:lnTo>
                    <a:pt x="1610860" y="35360"/>
                  </a:lnTo>
                  <a:lnTo>
                    <a:pt x="1555098" y="57637"/>
                  </a:lnTo>
                  <a:lnTo>
                    <a:pt x="1494852" y="74277"/>
                  </a:lnTo>
                  <a:lnTo>
                    <a:pt x="1444791" y="67923"/>
                  </a:lnTo>
                  <a:lnTo>
                    <a:pt x="1390076" y="52018"/>
                  </a:lnTo>
                  <a:lnTo>
                    <a:pt x="1344590" y="41299"/>
                  </a:lnTo>
                  <a:lnTo>
                    <a:pt x="1307747" y="42258"/>
                  </a:lnTo>
                  <a:lnTo>
                    <a:pt x="1253183" y="56307"/>
                  </a:lnTo>
                  <a:lnTo>
                    <a:pt x="1220222" y="64122"/>
                  </a:lnTo>
                  <a:lnTo>
                    <a:pt x="1181340" y="58899"/>
                  </a:lnTo>
                  <a:lnTo>
                    <a:pt x="1117921" y="30234"/>
                  </a:lnTo>
                  <a:lnTo>
                    <a:pt x="1073112" y="5281"/>
                  </a:lnTo>
                  <a:lnTo>
                    <a:pt x="1035197" y="0"/>
                  </a:lnTo>
                  <a:lnTo>
                    <a:pt x="1012249" y="2911"/>
                  </a:lnTo>
                  <a:lnTo>
                    <a:pt x="958292" y="25938"/>
                  </a:lnTo>
                  <a:lnTo>
                    <a:pt x="935955" y="32766"/>
                  </a:lnTo>
                  <a:lnTo>
                    <a:pt x="898241" y="35440"/>
                  </a:lnTo>
                  <a:lnTo>
                    <a:pt x="842716" y="23361"/>
                  </a:lnTo>
                  <a:lnTo>
                    <a:pt x="810824" y="13416"/>
                  </a:lnTo>
                  <a:lnTo>
                    <a:pt x="789695" y="15893"/>
                  </a:lnTo>
                  <a:lnTo>
                    <a:pt x="769776" y="24792"/>
                  </a:lnTo>
                  <a:lnTo>
                    <a:pt x="725006" y="50728"/>
                  </a:lnTo>
                  <a:lnTo>
                    <a:pt x="688858" y="56750"/>
                  </a:lnTo>
                  <a:lnTo>
                    <a:pt x="629184" y="47499"/>
                  </a:lnTo>
                  <a:lnTo>
                    <a:pt x="568422" y="32214"/>
                  </a:lnTo>
                  <a:lnTo>
                    <a:pt x="542360" y="29706"/>
                  </a:lnTo>
                  <a:lnTo>
                    <a:pt x="518299" y="34831"/>
                  </a:lnTo>
                  <a:lnTo>
                    <a:pt x="488142" y="50870"/>
                  </a:lnTo>
                  <a:lnTo>
                    <a:pt x="461269" y="67320"/>
                  </a:lnTo>
                  <a:lnTo>
                    <a:pt x="438975" y="74555"/>
                  </a:lnTo>
                  <a:lnTo>
                    <a:pt x="395878" y="77458"/>
                  </a:lnTo>
                  <a:lnTo>
                    <a:pt x="337745" y="65463"/>
                  </a:lnTo>
                  <a:lnTo>
                    <a:pt x="281259" y="51766"/>
                  </a:lnTo>
                  <a:lnTo>
                    <a:pt x="244383" y="52768"/>
                  </a:lnTo>
                  <a:lnTo>
                    <a:pt x="222088" y="58729"/>
                  </a:lnTo>
                  <a:lnTo>
                    <a:pt x="189806" y="71729"/>
                  </a:lnTo>
                  <a:lnTo>
                    <a:pt x="158014" y="69731"/>
                  </a:lnTo>
                  <a:lnTo>
                    <a:pt x="109591" y="58576"/>
                  </a:lnTo>
                  <a:lnTo>
                    <a:pt x="80292" y="54291"/>
                  </a:lnTo>
                  <a:lnTo>
                    <a:pt x="32888" y="57952"/>
                  </a:lnTo>
                  <a:lnTo>
                    <a:pt x="0" y="592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6306570" y="4315276"/>
            <a:ext cx="3505990" cy="1682139"/>
            <a:chOff x="6306570" y="4315276"/>
            <a:chExt cx="3505990" cy="1682139"/>
          </a:xfrm>
        </p:grpSpPr>
        <p:sp>
          <p:nvSpPr>
            <p:cNvPr id="152" name="Freeform 151"/>
            <p:cNvSpPr/>
            <p:nvPr/>
          </p:nvSpPr>
          <p:spPr>
            <a:xfrm>
              <a:off x="6327942" y="4315276"/>
              <a:ext cx="267051" cy="323748"/>
            </a:xfrm>
            <a:custGeom>
              <a:avLst/>
              <a:gdLst/>
              <a:ahLst/>
              <a:cxnLst/>
              <a:rect l="0" t="0" r="0" b="0"/>
              <a:pathLst>
                <a:path w="267051" h="323748">
                  <a:moveTo>
                    <a:pt x="20742" y="317262"/>
                  </a:moveTo>
                  <a:lnTo>
                    <a:pt x="12408" y="259998"/>
                  </a:lnTo>
                  <a:lnTo>
                    <a:pt x="5058" y="199106"/>
                  </a:lnTo>
                  <a:lnTo>
                    <a:pt x="746" y="140848"/>
                  </a:lnTo>
                  <a:lnTo>
                    <a:pt x="0" y="92506"/>
                  </a:lnTo>
                  <a:lnTo>
                    <a:pt x="2866" y="36776"/>
                  </a:lnTo>
                  <a:lnTo>
                    <a:pt x="5315" y="24987"/>
                  </a:lnTo>
                  <a:lnTo>
                    <a:pt x="10457" y="15958"/>
                  </a:lnTo>
                  <a:lnTo>
                    <a:pt x="25529" y="2805"/>
                  </a:lnTo>
                  <a:lnTo>
                    <a:pt x="34462" y="0"/>
                  </a:lnTo>
                  <a:lnTo>
                    <a:pt x="53745" y="2"/>
                  </a:lnTo>
                  <a:lnTo>
                    <a:pt x="95891" y="10705"/>
                  </a:lnTo>
                  <a:lnTo>
                    <a:pt x="141824" y="34136"/>
                  </a:lnTo>
                  <a:lnTo>
                    <a:pt x="200189" y="78327"/>
                  </a:lnTo>
                  <a:lnTo>
                    <a:pt x="228329" y="110766"/>
                  </a:lnTo>
                  <a:lnTo>
                    <a:pt x="257609" y="170183"/>
                  </a:lnTo>
                  <a:lnTo>
                    <a:pt x="267050" y="210772"/>
                  </a:lnTo>
                  <a:lnTo>
                    <a:pt x="262308" y="258154"/>
                  </a:lnTo>
                  <a:lnTo>
                    <a:pt x="252497" y="287872"/>
                  </a:lnTo>
                  <a:lnTo>
                    <a:pt x="244266" y="298839"/>
                  </a:lnTo>
                  <a:lnTo>
                    <a:pt x="222641" y="314144"/>
                  </a:lnTo>
                  <a:lnTo>
                    <a:pt x="178570" y="323747"/>
                  </a:lnTo>
                  <a:lnTo>
                    <a:pt x="126917" y="319756"/>
                  </a:lnTo>
                  <a:lnTo>
                    <a:pt x="64591" y="312002"/>
                  </a:lnTo>
                  <a:lnTo>
                    <a:pt x="10213" y="2962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664538" y="4548311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2196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664538" y="4421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738238" y="4506197"/>
              <a:ext cx="94758" cy="133177"/>
            </a:xfrm>
            <a:custGeom>
              <a:avLst/>
              <a:gdLst/>
              <a:ahLst/>
              <a:cxnLst/>
              <a:rect l="0" t="0" r="0" b="0"/>
              <a:pathLst>
                <a:path w="94758" h="133177">
                  <a:moveTo>
                    <a:pt x="0" y="0"/>
                  </a:moveTo>
                  <a:lnTo>
                    <a:pt x="19129" y="53875"/>
                  </a:lnTo>
                  <a:lnTo>
                    <a:pt x="49363" y="114751"/>
                  </a:lnTo>
                  <a:lnTo>
                    <a:pt x="61324" y="131329"/>
                  </a:lnTo>
                  <a:lnTo>
                    <a:pt x="66619" y="133176"/>
                  </a:lnTo>
                  <a:lnTo>
                    <a:pt x="71319" y="130898"/>
                  </a:lnTo>
                  <a:lnTo>
                    <a:pt x="75622" y="125869"/>
                  </a:lnTo>
                  <a:lnTo>
                    <a:pt x="80403" y="107804"/>
                  </a:lnTo>
                  <a:lnTo>
                    <a:pt x="90960" y="52974"/>
                  </a:lnTo>
                  <a:lnTo>
                    <a:pt x="9475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927751" y="4527253"/>
              <a:ext cx="10530" cy="126344"/>
            </a:xfrm>
            <a:custGeom>
              <a:avLst/>
              <a:gdLst/>
              <a:ahLst/>
              <a:cxnLst/>
              <a:rect l="0" t="0" r="0" b="0"/>
              <a:pathLst>
                <a:path w="10530" h="126344">
                  <a:moveTo>
                    <a:pt x="0" y="0"/>
                  </a:moveTo>
                  <a:lnTo>
                    <a:pt x="0" y="48931"/>
                  </a:lnTo>
                  <a:lnTo>
                    <a:pt x="7236" y="110429"/>
                  </a:lnTo>
                  <a:lnTo>
                    <a:pt x="10529" y="126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896165" y="444302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013048" y="4356961"/>
              <a:ext cx="263582" cy="303467"/>
            </a:xfrm>
            <a:custGeom>
              <a:avLst/>
              <a:gdLst/>
              <a:ahLst/>
              <a:cxnLst/>
              <a:rect l="0" t="0" r="0" b="0"/>
              <a:pathLst>
                <a:path w="263582" h="303467">
                  <a:moveTo>
                    <a:pt x="83159" y="212406"/>
                  </a:moveTo>
                  <a:lnTo>
                    <a:pt x="88748" y="195639"/>
                  </a:lnTo>
                  <a:lnTo>
                    <a:pt x="88372" y="178048"/>
                  </a:lnTo>
                  <a:lnTo>
                    <a:pt x="86634" y="168444"/>
                  </a:lnTo>
                  <a:lnTo>
                    <a:pt x="81966" y="160871"/>
                  </a:lnTo>
                  <a:lnTo>
                    <a:pt x="67422" y="149338"/>
                  </a:lnTo>
                  <a:lnTo>
                    <a:pt x="49258" y="146551"/>
                  </a:lnTo>
                  <a:lnTo>
                    <a:pt x="39502" y="147446"/>
                  </a:lnTo>
                  <a:lnTo>
                    <a:pt x="31827" y="151552"/>
                  </a:lnTo>
                  <a:lnTo>
                    <a:pt x="20180" y="165473"/>
                  </a:lnTo>
                  <a:lnTo>
                    <a:pt x="7047" y="193041"/>
                  </a:lnTo>
                  <a:lnTo>
                    <a:pt x="0" y="255667"/>
                  </a:lnTo>
                  <a:lnTo>
                    <a:pt x="1746" y="280767"/>
                  </a:lnTo>
                  <a:lnTo>
                    <a:pt x="10320" y="299721"/>
                  </a:lnTo>
                  <a:lnTo>
                    <a:pt x="17053" y="303371"/>
                  </a:lnTo>
                  <a:lnTo>
                    <a:pt x="25050" y="303466"/>
                  </a:lnTo>
                  <a:lnTo>
                    <a:pt x="42126" y="297331"/>
                  </a:lnTo>
                  <a:lnTo>
                    <a:pt x="57513" y="286805"/>
                  </a:lnTo>
                  <a:lnTo>
                    <a:pt x="79329" y="256548"/>
                  </a:lnTo>
                  <a:lnTo>
                    <a:pt x="95022" y="217946"/>
                  </a:lnTo>
                  <a:lnTo>
                    <a:pt x="103570" y="162982"/>
                  </a:lnTo>
                  <a:lnTo>
                    <a:pt x="112190" y="103944"/>
                  </a:lnTo>
                  <a:lnTo>
                    <a:pt x="114240" y="41893"/>
                  </a:lnTo>
                  <a:lnTo>
                    <a:pt x="109006" y="4347"/>
                  </a:lnTo>
                  <a:lnTo>
                    <a:pt x="106239" y="0"/>
                  </a:lnTo>
                  <a:lnTo>
                    <a:pt x="103226" y="613"/>
                  </a:lnTo>
                  <a:lnTo>
                    <a:pt x="100046" y="4530"/>
                  </a:lnTo>
                  <a:lnTo>
                    <a:pt x="95572" y="32400"/>
                  </a:lnTo>
                  <a:lnTo>
                    <a:pt x="94060" y="90976"/>
                  </a:lnTo>
                  <a:lnTo>
                    <a:pt x="93761" y="148819"/>
                  </a:lnTo>
                  <a:lnTo>
                    <a:pt x="99291" y="199716"/>
                  </a:lnTo>
                  <a:lnTo>
                    <a:pt x="108346" y="232823"/>
                  </a:lnTo>
                  <a:lnTo>
                    <a:pt x="112819" y="237716"/>
                  </a:lnTo>
                  <a:lnTo>
                    <a:pt x="118140" y="238638"/>
                  </a:lnTo>
                  <a:lnTo>
                    <a:pt x="139927" y="228757"/>
                  </a:lnTo>
                  <a:lnTo>
                    <a:pt x="202454" y="199270"/>
                  </a:lnTo>
                  <a:lnTo>
                    <a:pt x="244634" y="173287"/>
                  </a:lnTo>
                  <a:lnTo>
                    <a:pt x="257481" y="156415"/>
                  </a:lnTo>
                  <a:lnTo>
                    <a:pt x="262545" y="147003"/>
                  </a:lnTo>
                  <a:lnTo>
                    <a:pt x="263581" y="138389"/>
                  </a:lnTo>
                  <a:lnTo>
                    <a:pt x="258492" y="122578"/>
                  </a:lnTo>
                  <a:lnTo>
                    <a:pt x="245313" y="110872"/>
                  </a:lnTo>
                  <a:lnTo>
                    <a:pt x="236885" y="106112"/>
                  </a:lnTo>
                  <a:lnTo>
                    <a:pt x="218162" y="103943"/>
                  </a:lnTo>
                  <a:lnTo>
                    <a:pt x="198142" y="108049"/>
                  </a:lnTo>
                  <a:lnTo>
                    <a:pt x="177547" y="117672"/>
                  </a:lnTo>
                  <a:lnTo>
                    <a:pt x="162934" y="135988"/>
                  </a:lnTo>
                  <a:lnTo>
                    <a:pt x="153709" y="159725"/>
                  </a:lnTo>
                  <a:lnTo>
                    <a:pt x="149610" y="185873"/>
                  </a:lnTo>
                  <a:lnTo>
                    <a:pt x="154027" y="209973"/>
                  </a:lnTo>
                  <a:lnTo>
                    <a:pt x="164958" y="231212"/>
                  </a:lnTo>
                  <a:lnTo>
                    <a:pt x="181515" y="248450"/>
                  </a:lnTo>
                  <a:lnTo>
                    <a:pt x="210567" y="265720"/>
                  </a:lnTo>
                  <a:lnTo>
                    <a:pt x="262144" y="275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317116" y="4481227"/>
              <a:ext cx="159814" cy="178362"/>
            </a:xfrm>
            <a:custGeom>
              <a:avLst/>
              <a:gdLst/>
              <a:ahLst/>
              <a:cxnLst/>
              <a:rect l="0" t="0" r="0" b="0"/>
              <a:pathLst>
                <a:path w="159814" h="178362">
                  <a:moveTo>
                    <a:pt x="126531" y="24970"/>
                  </a:moveTo>
                  <a:lnTo>
                    <a:pt x="108551" y="9329"/>
                  </a:lnTo>
                  <a:lnTo>
                    <a:pt x="91634" y="1250"/>
                  </a:lnTo>
                  <a:lnTo>
                    <a:pt x="72417" y="0"/>
                  </a:lnTo>
                  <a:lnTo>
                    <a:pt x="52178" y="4513"/>
                  </a:lnTo>
                  <a:lnTo>
                    <a:pt x="22222" y="20208"/>
                  </a:lnTo>
                  <a:lnTo>
                    <a:pt x="5692" y="32992"/>
                  </a:lnTo>
                  <a:lnTo>
                    <a:pt x="1518" y="40846"/>
                  </a:lnTo>
                  <a:lnTo>
                    <a:pt x="0" y="58932"/>
                  </a:lnTo>
                  <a:lnTo>
                    <a:pt x="3573" y="66329"/>
                  </a:lnTo>
                  <a:lnTo>
                    <a:pt x="16901" y="77666"/>
                  </a:lnTo>
                  <a:lnTo>
                    <a:pt x="72508" y="89881"/>
                  </a:lnTo>
                  <a:lnTo>
                    <a:pt x="125180" y="107087"/>
                  </a:lnTo>
                  <a:lnTo>
                    <a:pt x="141919" y="118398"/>
                  </a:lnTo>
                  <a:lnTo>
                    <a:pt x="154038" y="134343"/>
                  </a:lnTo>
                  <a:lnTo>
                    <a:pt x="158907" y="143509"/>
                  </a:lnTo>
                  <a:lnTo>
                    <a:pt x="159813" y="151959"/>
                  </a:lnTo>
                  <a:lnTo>
                    <a:pt x="154582" y="167587"/>
                  </a:lnTo>
                  <a:lnTo>
                    <a:pt x="147571" y="172690"/>
                  </a:lnTo>
                  <a:lnTo>
                    <a:pt x="127304" y="178361"/>
                  </a:lnTo>
                  <a:lnTo>
                    <a:pt x="95174" y="175964"/>
                  </a:lnTo>
                  <a:lnTo>
                    <a:pt x="31795" y="158030"/>
                  </a:lnTo>
                  <a:lnTo>
                    <a:pt x="10718" y="151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805377" y="4484942"/>
              <a:ext cx="185754" cy="168143"/>
            </a:xfrm>
            <a:custGeom>
              <a:avLst/>
              <a:gdLst/>
              <a:ahLst/>
              <a:cxnLst/>
              <a:rect l="0" t="0" r="0" b="0"/>
              <a:pathLst>
                <a:path w="185754" h="168143">
                  <a:moveTo>
                    <a:pt x="122581" y="84425"/>
                  </a:moveTo>
                  <a:lnTo>
                    <a:pt x="119462" y="41734"/>
                  </a:lnTo>
                  <a:lnTo>
                    <a:pt x="113007" y="22168"/>
                  </a:lnTo>
                  <a:lnTo>
                    <a:pt x="102337" y="5673"/>
                  </a:lnTo>
                  <a:lnTo>
                    <a:pt x="95047" y="1508"/>
                  </a:lnTo>
                  <a:lnTo>
                    <a:pt x="77589" y="0"/>
                  </a:lnTo>
                  <a:lnTo>
                    <a:pt x="48029" y="11318"/>
                  </a:lnTo>
                  <a:lnTo>
                    <a:pt x="33685" y="26197"/>
                  </a:lnTo>
                  <a:lnTo>
                    <a:pt x="4984" y="75717"/>
                  </a:lnTo>
                  <a:lnTo>
                    <a:pt x="0" y="114081"/>
                  </a:lnTo>
                  <a:lnTo>
                    <a:pt x="2980" y="141279"/>
                  </a:lnTo>
                  <a:lnTo>
                    <a:pt x="7752" y="151574"/>
                  </a:lnTo>
                  <a:lnTo>
                    <a:pt x="22413" y="166132"/>
                  </a:lnTo>
                  <a:lnTo>
                    <a:pt x="31236" y="168142"/>
                  </a:lnTo>
                  <a:lnTo>
                    <a:pt x="50397" y="164137"/>
                  </a:lnTo>
                  <a:lnTo>
                    <a:pt x="67492" y="151438"/>
                  </a:lnTo>
                  <a:lnTo>
                    <a:pt x="81719" y="134096"/>
                  </a:lnTo>
                  <a:lnTo>
                    <a:pt x="104275" y="84034"/>
                  </a:lnTo>
                  <a:lnTo>
                    <a:pt x="108037" y="80655"/>
                  </a:lnTo>
                  <a:lnTo>
                    <a:pt x="111716" y="81912"/>
                  </a:lnTo>
                  <a:lnTo>
                    <a:pt x="118922" y="92667"/>
                  </a:lnTo>
                  <a:lnTo>
                    <a:pt x="136200" y="125048"/>
                  </a:lnTo>
                  <a:lnTo>
                    <a:pt x="142189" y="132564"/>
                  </a:lnTo>
                  <a:lnTo>
                    <a:pt x="158202" y="140915"/>
                  </a:lnTo>
                  <a:lnTo>
                    <a:pt x="185753" y="147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012186" y="4506039"/>
              <a:ext cx="147400" cy="126793"/>
            </a:xfrm>
            <a:custGeom>
              <a:avLst/>
              <a:gdLst/>
              <a:ahLst/>
              <a:cxnLst/>
              <a:rect l="0" t="0" r="0" b="0"/>
              <a:pathLst>
                <a:path w="147400" h="126793">
                  <a:moveTo>
                    <a:pt x="0" y="31743"/>
                  </a:moveTo>
                  <a:lnTo>
                    <a:pt x="3120" y="74435"/>
                  </a:lnTo>
                  <a:lnTo>
                    <a:pt x="9066" y="121675"/>
                  </a:lnTo>
                  <a:lnTo>
                    <a:pt x="8384" y="126792"/>
                  </a:lnTo>
                  <a:lnTo>
                    <a:pt x="6759" y="126695"/>
                  </a:lnTo>
                  <a:lnTo>
                    <a:pt x="4506" y="123120"/>
                  </a:lnTo>
                  <a:lnTo>
                    <a:pt x="1335" y="95732"/>
                  </a:lnTo>
                  <a:lnTo>
                    <a:pt x="11629" y="42379"/>
                  </a:lnTo>
                  <a:lnTo>
                    <a:pt x="14772" y="31815"/>
                  </a:lnTo>
                  <a:lnTo>
                    <a:pt x="27623" y="13838"/>
                  </a:lnTo>
                  <a:lnTo>
                    <a:pt x="35963" y="5768"/>
                  </a:lnTo>
                  <a:lnTo>
                    <a:pt x="46202" y="1558"/>
                  </a:lnTo>
                  <a:lnTo>
                    <a:pt x="70057" y="0"/>
                  </a:lnTo>
                  <a:lnTo>
                    <a:pt x="80630" y="3562"/>
                  </a:lnTo>
                  <a:lnTo>
                    <a:pt x="121897" y="38517"/>
                  </a:lnTo>
                  <a:lnTo>
                    <a:pt x="138023" y="65336"/>
                  </a:lnTo>
                  <a:lnTo>
                    <a:pt x="147399" y="1264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493634" y="4497239"/>
              <a:ext cx="181849" cy="173709"/>
            </a:xfrm>
            <a:custGeom>
              <a:avLst/>
              <a:gdLst/>
              <a:ahLst/>
              <a:cxnLst/>
              <a:rect l="0" t="0" r="0" b="0"/>
              <a:pathLst>
                <a:path w="181849" h="173709">
                  <a:moveTo>
                    <a:pt x="97619" y="93186"/>
                  </a:moveTo>
                  <a:lnTo>
                    <a:pt x="108798" y="76418"/>
                  </a:lnTo>
                  <a:lnTo>
                    <a:pt x="111167" y="55708"/>
                  </a:lnTo>
                  <a:lnTo>
                    <a:pt x="107150" y="32075"/>
                  </a:lnTo>
                  <a:lnTo>
                    <a:pt x="97566" y="9873"/>
                  </a:lnTo>
                  <a:lnTo>
                    <a:pt x="90565" y="3719"/>
                  </a:lnTo>
                  <a:lnTo>
                    <a:pt x="82388" y="786"/>
                  </a:lnTo>
                  <a:lnTo>
                    <a:pt x="73427" y="0"/>
                  </a:lnTo>
                  <a:lnTo>
                    <a:pt x="57232" y="5367"/>
                  </a:lnTo>
                  <a:lnTo>
                    <a:pt x="42235" y="16720"/>
                  </a:lnTo>
                  <a:lnTo>
                    <a:pt x="21809" y="42843"/>
                  </a:lnTo>
                  <a:lnTo>
                    <a:pt x="0" y="99078"/>
                  </a:lnTo>
                  <a:lnTo>
                    <a:pt x="195" y="139515"/>
                  </a:lnTo>
                  <a:lnTo>
                    <a:pt x="7916" y="160960"/>
                  </a:lnTo>
                  <a:lnTo>
                    <a:pt x="13251" y="169954"/>
                  </a:lnTo>
                  <a:lnTo>
                    <a:pt x="20317" y="173610"/>
                  </a:lnTo>
                  <a:lnTo>
                    <a:pt x="28537" y="173708"/>
                  </a:lnTo>
                  <a:lnTo>
                    <a:pt x="45859" y="167578"/>
                  </a:lnTo>
                  <a:lnTo>
                    <a:pt x="61357" y="157054"/>
                  </a:lnTo>
                  <a:lnTo>
                    <a:pt x="72924" y="141459"/>
                  </a:lnTo>
                  <a:lnTo>
                    <a:pt x="97300" y="82274"/>
                  </a:lnTo>
                  <a:lnTo>
                    <a:pt x="102157" y="69619"/>
                  </a:lnTo>
                  <a:lnTo>
                    <a:pt x="100415" y="79592"/>
                  </a:lnTo>
                  <a:lnTo>
                    <a:pt x="101823" y="86462"/>
                  </a:lnTo>
                  <a:lnTo>
                    <a:pt x="132057" y="143650"/>
                  </a:lnTo>
                  <a:lnTo>
                    <a:pt x="138125" y="151395"/>
                  </a:lnTo>
                  <a:lnTo>
                    <a:pt x="154226" y="160001"/>
                  </a:lnTo>
                  <a:lnTo>
                    <a:pt x="181848" y="1668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712006" y="4527709"/>
              <a:ext cx="152990" cy="146945"/>
            </a:xfrm>
            <a:custGeom>
              <a:avLst/>
              <a:gdLst/>
              <a:ahLst/>
              <a:cxnLst/>
              <a:rect l="0" t="0" r="0" b="0"/>
              <a:pathLst>
                <a:path w="152990" h="146945">
                  <a:moveTo>
                    <a:pt x="5590" y="31130"/>
                  </a:moveTo>
                  <a:lnTo>
                    <a:pt x="0" y="47898"/>
                  </a:lnTo>
                  <a:lnTo>
                    <a:pt x="4045" y="106575"/>
                  </a:lnTo>
                  <a:lnTo>
                    <a:pt x="4903" y="124323"/>
                  </a:lnTo>
                  <a:lnTo>
                    <a:pt x="6699" y="66300"/>
                  </a:lnTo>
                  <a:lnTo>
                    <a:pt x="15147" y="26473"/>
                  </a:lnTo>
                  <a:lnTo>
                    <a:pt x="25825" y="7223"/>
                  </a:lnTo>
                  <a:lnTo>
                    <a:pt x="33118" y="2324"/>
                  </a:lnTo>
                  <a:lnTo>
                    <a:pt x="50580" y="0"/>
                  </a:lnTo>
                  <a:lnTo>
                    <a:pt x="80141" y="5268"/>
                  </a:lnTo>
                  <a:lnTo>
                    <a:pt x="97605" y="17296"/>
                  </a:lnTo>
                  <a:lnTo>
                    <a:pt x="111996" y="34340"/>
                  </a:lnTo>
                  <a:lnTo>
                    <a:pt x="138433" y="94583"/>
                  </a:lnTo>
                  <a:lnTo>
                    <a:pt x="152989" y="1469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896580" y="4549063"/>
              <a:ext cx="191942" cy="335429"/>
            </a:xfrm>
            <a:custGeom>
              <a:avLst/>
              <a:gdLst/>
              <a:ahLst/>
              <a:cxnLst/>
              <a:rect l="0" t="0" r="0" b="0"/>
              <a:pathLst>
                <a:path w="191942" h="335429">
                  <a:moveTo>
                    <a:pt x="136870" y="51890"/>
                  </a:moveTo>
                  <a:lnTo>
                    <a:pt x="142460" y="35123"/>
                  </a:lnTo>
                  <a:lnTo>
                    <a:pt x="138965" y="17531"/>
                  </a:lnTo>
                  <a:lnTo>
                    <a:pt x="134757" y="7927"/>
                  </a:lnTo>
                  <a:lnTo>
                    <a:pt x="127273" y="2694"/>
                  </a:lnTo>
                  <a:lnTo>
                    <a:pt x="106478" y="0"/>
                  </a:lnTo>
                  <a:lnTo>
                    <a:pt x="84759" y="8940"/>
                  </a:lnTo>
                  <a:lnTo>
                    <a:pt x="55920" y="33705"/>
                  </a:lnTo>
                  <a:lnTo>
                    <a:pt x="47808" y="43276"/>
                  </a:lnTo>
                  <a:lnTo>
                    <a:pt x="38796" y="66389"/>
                  </a:lnTo>
                  <a:lnTo>
                    <a:pt x="36392" y="79104"/>
                  </a:lnTo>
                  <a:lnTo>
                    <a:pt x="39962" y="99470"/>
                  </a:lnTo>
                  <a:lnTo>
                    <a:pt x="44188" y="108177"/>
                  </a:lnTo>
                  <a:lnTo>
                    <a:pt x="58243" y="120970"/>
                  </a:lnTo>
                  <a:lnTo>
                    <a:pt x="66905" y="126019"/>
                  </a:lnTo>
                  <a:lnTo>
                    <a:pt x="85888" y="128510"/>
                  </a:lnTo>
                  <a:lnTo>
                    <a:pt x="104853" y="124548"/>
                  </a:lnTo>
                  <a:lnTo>
                    <a:pt x="121081" y="114988"/>
                  </a:lnTo>
                  <a:lnTo>
                    <a:pt x="126344" y="106824"/>
                  </a:lnTo>
                  <a:lnTo>
                    <a:pt x="132192" y="85274"/>
                  </a:lnTo>
                  <a:lnTo>
                    <a:pt x="134922" y="82335"/>
                  </a:lnTo>
                  <a:lnTo>
                    <a:pt x="137911" y="85055"/>
                  </a:lnTo>
                  <a:lnTo>
                    <a:pt x="154555" y="135589"/>
                  </a:lnTo>
                  <a:lnTo>
                    <a:pt x="171602" y="192469"/>
                  </a:lnTo>
                  <a:lnTo>
                    <a:pt x="191565" y="254094"/>
                  </a:lnTo>
                  <a:lnTo>
                    <a:pt x="191941" y="297156"/>
                  </a:lnTo>
                  <a:lnTo>
                    <a:pt x="184353" y="319215"/>
                  </a:lnTo>
                  <a:lnTo>
                    <a:pt x="179054" y="328372"/>
                  </a:lnTo>
                  <a:lnTo>
                    <a:pt x="172012" y="333308"/>
                  </a:lnTo>
                  <a:lnTo>
                    <a:pt x="163808" y="335428"/>
                  </a:lnTo>
                  <a:lnTo>
                    <a:pt x="119835" y="330426"/>
                  </a:lnTo>
                  <a:lnTo>
                    <a:pt x="67258" y="310937"/>
                  </a:lnTo>
                  <a:lnTo>
                    <a:pt x="24984" y="297729"/>
                  </a:lnTo>
                  <a:lnTo>
                    <a:pt x="0" y="294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9159792" y="4369326"/>
              <a:ext cx="252686" cy="305328"/>
            </a:xfrm>
            <a:custGeom>
              <a:avLst/>
              <a:gdLst/>
              <a:ahLst/>
              <a:cxnLst/>
              <a:rect l="0" t="0" r="0" b="0"/>
              <a:pathLst>
                <a:path w="252686" h="305328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1869"/>
                  </a:lnTo>
                  <a:lnTo>
                    <a:pt x="0" y="222266"/>
                  </a:lnTo>
                  <a:lnTo>
                    <a:pt x="0" y="273437"/>
                  </a:lnTo>
                  <a:lnTo>
                    <a:pt x="3510" y="282897"/>
                  </a:lnTo>
                  <a:lnTo>
                    <a:pt x="9359" y="288034"/>
                  </a:lnTo>
                  <a:lnTo>
                    <a:pt x="16768" y="290289"/>
                  </a:lnTo>
                  <a:lnTo>
                    <a:pt x="24047" y="288282"/>
                  </a:lnTo>
                  <a:lnTo>
                    <a:pt x="85122" y="245202"/>
                  </a:lnTo>
                  <a:lnTo>
                    <a:pt x="144224" y="223839"/>
                  </a:lnTo>
                  <a:lnTo>
                    <a:pt x="167045" y="212178"/>
                  </a:lnTo>
                  <a:lnTo>
                    <a:pt x="174535" y="203453"/>
                  </a:lnTo>
                  <a:lnTo>
                    <a:pt x="182857" y="181281"/>
                  </a:lnTo>
                  <a:lnTo>
                    <a:pt x="182736" y="171156"/>
                  </a:lnTo>
                  <a:lnTo>
                    <a:pt x="176363" y="153668"/>
                  </a:lnTo>
                  <a:lnTo>
                    <a:pt x="169048" y="148069"/>
                  </a:lnTo>
                  <a:lnTo>
                    <a:pt x="148442" y="141848"/>
                  </a:lnTo>
                  <a:lnTo>
                    <a:pt x="116123" y="143934"/>
                  </a:lnTo>
                  <a:lnTo>
                    <a:pt x="84320" y="157551"/>
                  </a:lnTo>
                  <a:lnTo>
                    <a:pt x="69452" y="172968"/>
                  </a:lnTo>
                  <a:lnTo>
                    <a:pt x="63848" y="181993"/>
                  </a:lnTo>
                  <a:lnTo>
                    <a:pt x="55963" y="222640"/>
                  </a:lnTo>
                  <a:lnTo>
                    <a:pt x="60358" y="245570"/>
                  </a:lnTo>
                  <a:lnTo>
                    <a:pt x="71280" y="263560"/>
                  </a:lnTo>
                  <a:lnTo>
                    <a:pt x="87832" y="279355"/>
                  </a:lnTo>
                  <a:lnTo>
                    <a:pt x="122471" y="295812"/>
                  </a:lnTo>
                  <a:lnTo>
                    <a:pt x="176097" y="303447"/>
                  </a:lnTo>
                  <a:lnTo>
                    <a:pt x="225511" y="304955"/>
                  </a:lnTo>
                  <a:lnTo>
                    <a:pt x="25268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306570" y="5095792"/>
              <a:ext cx="42115" cy="178986"/>
            </a:xfrm>
            <a:custGeom>
              <a:avLst/>
              <a:gdLst/>
              <a:ahLst/>
              <a:cxnLst/>
              <a:rect l="0" t="0" r="0" b="0"/>
              <a:pathLst>
                <a:path w="42115" h="178986">
                  <a:moveTo>
                    <a:pt x="0" y="0"/>
                  </a:moveTo>
                  <a:lnTo>
                    <a:pt x="8333" y="37478"/>
                  </a:lnTo>
                  <a:lnTo>
                    <a:pt x="18645" y="94147"/>
                  </a:lnTo>
                  <a:lnTo>
                    <a:pt x="37531" y="155535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338155" y="50115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411855" y="5127385"/>
              <a:ext cx="136871" cy="146094"/>
            </a:xfrm>
            <a:custGeom>
              <a:avLst/>
              <a:gdLst/>
              <a:ahLst/>
              <a:cxnLst/>
              <a:rect l="0" t="0" r="0" b="0"/>
              <a:pathLst>
                <a:path w="136871" h="146094">
                  <a:moveTo>
                    <a:pt x="0" y="21050"/>
                  </a:moveTo>
                  <a:lnTo>
                    <a:pt x="3119" y="78314"/>
                  </a:lnTo>
                  <a:lnTo>
                    <a:pt x="9065" y="139206"/>
                  </a:lnTo>
                  <a:lnTo>
                    <a:pt x="8382" y="145444"/>
                  </a:lnTo>
                  <a:lnTo>
                    <a:pt x="6759" y="146093"/>
                  </a:lnTo>
                  <a:lnTo>
                    <a:pt x="4506" y="143017"/>
                  </a:lnTo>
                  <a:lnTo>
                    <a:pt x="593" y="83529"/>
                  </a:lnTo>
                  <a:lnTo>
                    <a:pt x="5706" y="33522"/>
                  </a:lnTo>
                  <a:lnTo>
                    <a:pt x="17744" y="14505"/>
                  </a:lnTo>
                  <a:lnTo>
                    <a:pt x="25867" y="6158"/>
                  </a:lnTo>
                  <a:lnTo>
                    <a:pt x="34792" y="1763"/>
                  </a:lnTo>
                  <a:lnTo>
                    <a:pt x="54068" y="0"/>
                  </a:lnTo>
                  <a:lnTo>
                    <a:pt x="71214" y="6235"/>
                  </a:lnTo>
                  <a:lnTo>
                    <a:pt x="101284" y="29302"/>
                  </a:lnTo>
                  <a:lnTo>
                    <a:pt x="117098" y="55081"/>
                  </a:lnTo>
                  <a:lnTo>
                    <a:pt x="133457" y="110814"/>
                  </a:lnTo>
                  <a:lnTo>
                    <a:pt x="136870" y="136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590839" y="4927336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7236" y="27556"/>
                  </a:lnTo>
                  <a:lnTo>
                    <a:pt x="12998" y="80660"/>
                  </a:lnTo>
                  <a:lnTo>
                    <a:pt x="25054" y="142405"/>
                  </a:lnTo>
                  <a:lnTo>
                    <a:pt x="35239" y="201682"/>
                  </a:lnTo>
                  <a:lnTo>
                    <a:pt x="40077" y="252521"/>
                  </a:lnTo>
                  <a:lnTo>
                    <a:pt x="41711" y="308111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485554" y="5043150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2249" y="3119"/>
                  </a:lnTo>
                  <a:lnTo>
                    <a:pt x="76946" y="14654"/>
                  </a:lnTo>
                  <a:lnTo>
                    <a:pt x="19391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682912" y="5155087"/>
              <a:ext cx="136139" cy="133161"/>
            </a:xfrm>
            <a:custGeom>
              <a:avLst/>
              <a:gdLst/>
              <a:ahLst/>
              <a:cxnLst/>
              <a:rect l="0" t="0" r="0" b="0"/>
              <a:pathLst>
                <a:path w="136139" h="133161">
                  <a:moveTo>
                    <a:pt x="65855" y="24934"/>
                  </a:moveTo>
                  <a:lnTo>
                    <a:pt x="49087" y="19344"/>
                  </a:lnTo>
                  <a:lnTo>
                    <a:pt x="31496" y="22839"/>
                  </a:lnTo>
                  <a:lnTo>
                    <a:pt x="21891" y="27047"/>
                  </a:lnTo>
                  <a:lnTo>
                    <a:pt x="8101" y="41081"/>
                  </a:lnTo>
                  <a:lnTo>
                    <a:pt x="2786" y="49736"/>
                  </a:lnTo>
                  <a:lnTo>
                    <a:pt x="0" y="71832"/>
                  </a:lnTo>
                  <a:lnTo>
                    <a:pt x="3831" y="94910"/>
                  </a:lnTo>
                  <a:lnTo>
                    <a:pt x="13331" y="112966"/>
                  </a:lnTo>
                  <a:lnTo>
                    <a:pt x="28473" y="125670"/>
                  </a:lnTo>
                  <a:lnTo>
                    <a:pt x="37424" y="130696"/>
                  </a:lnTo>
                  <a:lnTo>
                    <a:pt x="59848" y="133160"/>
                  </a:lnTo>
                  <a:lnTo>
                    <a:pt x="106782" y="125210"/>
                  </a:lnTo>
                  <a:lnTo>
                    <a:pt x="115367" y="118691"/>
                  </a:lnTo>
                  <a:lnTo>
                    <a:pt x="128024" y="98969"/>
                  </a:lnTo>
                  <a:lnTo>
                    <a:pt x="136138" y="61558"/>
                  </a:lnTo>
                  <a:lnTo>
                    <a:pt x="131796" y="40821"/>
                  </a:lnTo>
                  <a:lnTo>
                    <a:pt x="127363" y="32016"/>
                  </a:lnTo>
                  <a:lnTo>
                    <a:pt x="113079" y="19113"/>
                  </a:lnTo>
                  <a:lnTo>
                    <a:pt x="75313" y="1297"/>
                  </a:lnTo>
                  <a:lnTo>
                    <a:pt x="57970" y="0"/>
                  </a:lnTo>
                  <a:lnTo>
                    <a:pt x="34269" y="3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201492" y="4969450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4463" y="33622"/>
                  </a:lnTo>
                  <a:lnTo>
                    <a:pt x="8984" y="88443"/>
                  </a:lnTo>
                  <a:lnTo>
                    <a:pt x="10070" y="138120"/>
                  </a:lnTo>
                  <a:lnTo>
                    <a:pt x="10393" y="186763"/>
                  </a:lnTo>
                  <a:lnTo>
                    <a:pt x="10501" y="24512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096207" y="5064207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7350" y="3120"/>
                  </a:lnTo>
                  <a:lnTo>
                    <a:pt x="97974" y="10723"/>
                  </a:lnTo>
                  <a:lnTo>
                    <a:pt x="36948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317306" y="5148435"/>
              <a:ext cx="255021" cy="137350"/>
            </a:xfrm>
            <a:custGeom>
              <a:avLst/>
              <a:gdLst/>
              <a:ahLst/>
              <a:cxnLst/>
              <a:rect l="0" t="0" r="0" b="0"/>
              <a:pathLst>
                <a:path w="255021" h="137350">
                  <a:moveTo>
                    <a:pt x="0" y="21057"/>
                  </a:moveTo>
                  <a:lnTo>
                    <a:pt x="5588" y="79674"/>
                  </a:lnTo>
                  <a:lnTo>
                    <a:pt x="14572" y="100141"/>
                  </a:lnTo>
                  <a:lnTo>
                    <a:pt x="27533" y="117037"/>
                  </a:lnTo>
                  <a:lnTo>
                    <a:pt x="44991" y="132345"/>
                  </a:lnTo>
                  <a:lnTo>
                    <a:pt x="55730" y="136193"/>
                  </a:lnTo>
                  <a:lnTo>
                    <a:pt x="80141" y="137349"/>
                  </a:lnTo>
                  <a:lnTo>
                    <a:pt x="114603" y="125834"/>
                  </a:lnTo>
                  <a:lnTo>
                    <a:pt x="122025" y="117814"/>
                  </a:lnTo>
                  <a:lnTo>
                    <a:pt x="130272" y="96425"/>
                  </a:lnTo>
                  <a:lnTo>
                    <a:pt x="134811" y="92360"/>
                  </a:lnTo>
                  <a:lnTo>
                    <a:pt x="140176" y="93159"/>
                  </a:lnTo>
                  <a:lnTo>
                    <a:pt x="174740" y="118159"/>
                  </a:lnTo>
                  <a:lnTo>
                    <a:pt x="197375" y="122705"/>
                  </a:lnTo>
                  <a:lnTo>
                    <a:pt x="219913" y="118486"/>
                  </a:lnTo>
                  <a:lnTo>
                    <a:pt x="230836" y="114086"/>
                  </a:lnTo>
                  <a:lnTo>
                    <a:pt x="239288" y="106473"/>
                  </a:lnTo>
                  <a:lnTo>
                    <a:pt x="251800" y="85536"/>
                  </a:lnTo>
                  <a:lnTo>
                    <a:pt x="255020" y="63752"/>
                  </a:lnTo>
                  <a:lnTo>
                    <a:pt x="244555" y="9409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650997" y="5177247"/>
              <a:ext cx="130955" cy="121065"/>
            </a:xfrm>
            <a:custGeom>
              <a:avLst/>
              <a:gdLst/>
              <a:ahLst/>
              <a:cxnLst/>
              <a:rect l="0" t="0" r="0" b="0"/>
              <a:pathLst>
                <a:path w="130955" h="121065">
                  <a:moveTo>
                    <a:pt x="76920" y="13302"/>
                  </a:moveTo>
                  <a:lnTo>
                    <a:pt x="65742" y="2124"/>
                  </a:lnTo>
                  <a:lnTo>
                    <a:pt x="58940" y="0"/>
                  </a:lnTo>
                  <a:lnTo>
                    <a:pt x="42023" y="761"/>
                  </a:lnTo>
                  <a:lnTo>
                    <a:pt x="25925" y="8118"/>
                  </a:lnTo>
                  <a:lnTo>
                    <a:pt x="18357" y="13356"/>
                  </a:lnTo>
                  <a:lnTo>
                    <a:pt x="6828" y="28534"/>
                  </a:lnTo>
                  <a:lnTo>
                    <a:pt x="2116" y="37494"/>
                  </a:lnTo>
                  <a:lnTo>
                    <a:pt x="0" y="56810"/>
                  </a:lnTo>
                  <a:lnTo>
                    <a:pt x="4129" y="77092"/>
                  </a:lnTo>
                  <a:lnTo>
                    <a:pt x="13763" y="97805"/>
                  </a:lnTo>
                  <a:lnTo>
                    <a:pt x="32082" y="112470"/>
                  </a:lnTo>
                  <a:lnTo>
                    <a:pt x="43519" y="118018"/>
                  </a:lnTo>
                  <a:lnTo>
                    <a:pt x="68703" y="121064"/>
                  </a:lnTo>
                  <a:lnTo>
                    <a:pt x="93155" y="117348"/>
                  </a:lnTo>
                  <a:lnTo>
                    <a:pt x="111822" y="107898"/>
                  </a:lnTo>
                  <a:lnTo>
                    <a:pt x="124798" y="92779"/>
                  </a:lnTo>
                  <a:lnTo>
                    <a:pt x="129895" y="83834"/>
                  </a:lnTo>
                  <a:lnTo>
                    <a:pt x="130954" y="74361"/>
                  </a:lnTo>
                  <a:lnTo>
                    <a:pt x="125891" y="54478"/>
                  </a:lnTo>
                  <a:lnTo>
                    <a:pt x="112723" y="37061"/>
                  </a:lnTo>
                  <a:lnTo>
                    <a:pt x="66391" y="27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121826" y="5151556"/>
              <a:ext cx="153574" cy="150635"/>
            </a:xfrm>
            <a:custGeom>
              <a:avLst/>
              <a:gdLst/>
              <a:ahLst/>
              <a:cxnLst/>
              <a:rect l="0" t="0" r="0" b="0"/>
              <a:pathLst>
                <a:path w="153574" h="150635">
                  <a:moveTo>
                    <a:pt x="132516" y="17936"/>
                  </a:moveTo>
                  <a:lnTo>
                    <a:pt x="121338" y="6758"/>
                  </a:lnTo>
                  <a:lnTo>
                    <a:pt x="103371" y="1269"/>
                  </a:lnTo>
                  <a:lnTo>
                    <a:pt x="80958" y="0"/>
                  </a:lnTo>
                  <a:lnTo>
                    <a:pt x="59299" y="3335"/>
                  </a:lnTo>
                  <a:lnTo>
                    <a:pt x="41094" y="11836"/>
                  </a:lnTo>
                  <a:lnTo>
                    <a:pt x="25203" y="24584"/>
                  </a:lnTo>
                  <a:lnTo>
                    <a:pt x="10342" y="41947"/>
                  </a:lnTo>
                  <a:lnTo>
                    <a:pt x="2177" y="64483"/>
                  </a:lnTo>
                  <a:lnTo>
                    <a:pt x="0" y="77043"/>
                  </a:lnTo>
                  <a:lnTo>
                    <a:pt x="3820" y="97238"/>
                  </a:lnTo>
                  <a:lnTo>
                    <a:pt x="19125" y="121762"/>
                  </a:lnTo>
                  <a:lnTo>
                    <a:pt x="25336" y="129267"/>
                  </a:lnTo>
                  <a:lnTo>
                    <a:pt x="44717" y="140726"/>
                  </a:lnTo>
                  <a:lnTo>
                    <a:pt x="81935" y="150634"/>
                  </a:lnTo>
                  <a:lnTo>
                    <a:pt x="119478" y="150450"/>
                  </a:lnTo>
                  <a:lnTo>
                    <a:pt x="138420" y="145852"/>
                  </a:lnTo>
                  <a:lnTo>
                    <a:pt x="143471" y="142987"/>
                  </a:lnTo>
                  <a:lnTo>
                    <a:pt x="153573" y="1337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332084" y="5169492"/>
              <a:ext cx="139987" cy="140583"/>
            </a:xfrm>
            <a:custGeom>
              <a:avLst/>
              <a:gdLst/>
              <a:ahLst/>
              <a:cxnLst/>
              <a:rect l="0" t="0" r="0" b="0"/>
              <a:pathLst>
                <a:path w="139987" h="140583">
                  <a:moveTo>
                    <a:pt x="80185" y="0"/>
                  </a:moveTo>
                  <a:lnTo>
                    <a:pt x="48903" y="9575"/>
                  </a:lnTo>
                  <a:lnTo>
                    <a:pt x="10498" y="39403"/>
                  </a:lnTo>
                  <a:lnTo>
                    <a:pt x="2420" y="59236"/>
                  </a:lnTo>
                  <a:lnTo>
                    <a:pt x="0" y="82479"/>
                  </a:lnTo>
                  <a:lnTo>
                    <a:pt x="2823" y="104508"/>
                  </a:lnTo>
                  <a:lnTo>
                    <a:pt x="7553" y="112956"/>
                  </a:lnTo>
                  <a:lnTo>
                    <a:pt x="22168" y="125462"/>
                  </a:lnTo>
                  <a:lnTo>
                    <a:pt x="50127" y="139079"/>
                  </a:lnTo>
                  <a:lnTo>
                    <a:pt x="70336" y="140582"/>
                  </a:lnTo>
                  <a:lnTo>
                    <a:pt x="91016" y="136180"/>
                  </a:lnTo>
                  <a:lnTo>
                    <a:pt x="111905" y="126425"/>
                  </a:lnTo>
                  <a:lnTo>
                    <a:pt x="126648" y="111171"/>
                  </a:lnTo>
                  <a:lnTo>
                    <a:pt x="135930" y="91523"/>
                  </a:lnTo>
                  <a:lnTo>
                    <a:pt x="139986" y="56494"/>
                  </a:lnTo>
                  <a:lnTo>
                    <a:pt x="13282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528083" y="5195322"/>
              <a:ext cx="171338" cy="132098"/>
            </a:xfrm>
            <a:custGeom>
              <a:avLst/>
              <a:gdLst/>
              <a:ahLst/>
              <a:cxnLst/>
              <a:rect l="0" t="0" r="0" b="0"/>
              <a:pathLst>
                <a:path w="171338" h="132098">
                  <a:moveTo>
                    <a:pt x="0" y="16284"/>
                  </a:moveTo>
                  <a:lnTo>
                    <a:pt x="9574" y="40330"/>
                  </a:lnTo>
                  <a:lnTo>
                    <a:pt x="29664" y="75063"/>
                  </a:lnTo>
                  <a:lnTo>
                    <a:pt x="45244" y="120701"/>
                  </a:lnTo>
                  <a:lnTo>
                    <a:pt x="45370" y="125670"/>
                  </a:lnTo>
                  <a:lnTo>
                    <a:pt x="43115" y="126643"/>
                  </a:lnTo>
                  <a:lnTo>
                    <a:pt x="39272" y="124951"/>
                  </a:lnTo>
                  <a:lnTo>
                    <a:pt x="35002" y="110594"/>
                  </a:lnTo>
                  <a:lnTo>
                    <a:pt x="26672" y="47830"/>
                  </a:lnTo>
                  <a:lnTo>
                    <a:pt x="31741" y="27965"/>
                  </a:lnTo>
                  <a:lnTo>
                    <a:pt x="41793" y="11337"/>
                  </a:lnTo>
                  <a:lnTo>
                    <a:pt x="50089" y="5967"/>
                  </a:lnTo>
                  <a:lnTo>
                    <a:pt x="71785" y="0"/>
                  </a:lnTo>
                  <a:lnTo>
                    <a:pt x="97024" y="3587"/>
                  </a:lnTo>
                  <a:lnTo>
                    <a:pt x="121501" y="14151"/>
                  </a:lnTo>
                  <a:lnTo>
                    <a:pt x="140178" y="30544"/>
                  </a:lnTo>
                  <a:lnTo>
                    <a:pt x="158257" y="59504"/>
                  </a:lnTo>
                  <a:lnTo>
                    <a:pt x="171023" y="95900"/>
                  </a:lnTo>
                  <a:lnTo>
                    <a:pt x="171337" y="105626"/>
                  </a:lnTo>
                  <a:lnTo>
                    <a:pt x="169207" y="113280"/>
                  </a:lnTo>
                  <a:lnTo>
                    <a:pt x="157927" y="1320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654425" y="5198393"/>
              <a:ext cx="271222" cy="316001"/>
            </a:xfrm>
            <a:custGeom>
              <a:avLst/>
              <a:gdLst/>
              <a:ahLst/>
              <a:cxnLst/>
              <a:rect l="0" t="0" r="0" b="0"/>
              <a:pathLst>
                <a:path w="271222" h="316001">
                  <a:moveTo>
                    <a:pt x="210570" y="65855"/>
                  </a:moveTo>
                  <a:lnTo>
                    <a:pt x="216159" y="49088"/>
                  </a:lnTo>
                  <a:lnTo>
                    <a:pt x="215783" y="31497"/>
                  </a:lnTo>
                  <a:lnTo>
                    <a:pt x="214046" y="21893"/>
                  </a:lnTo>
                  <a:lnTo>
                    <a:pt x="209378" y="14320"/>
                  </a:lnTo>
                  <a:lnTo>
                    <a:pt x="194832" y="2786"/>
                  </a:lnTo>
                  <a:lnTo>
                    <a:pt x="173550" y="0"/>
                  </a:lnTo>
                  <a:lnTo>
                    <a:pt x="149663" y="3831"/>
                  </a:lnTo>
                  <a:lnTo>
                    <a:pt x="127349" y="13332"/>
                  </a:lnTo>
                  <a:lnTo>
                    <a:pt x="111971" y="28474"/>
                  </a:lnTo>
                  <a:lnTo>
                    <a:pt x="106233" y="37425"/>
                  </a:lnTo>
                  <a:lnTo>
                    <a:pt x="102977" y="56729"/>
                  </a:lnTo>
                  <a:lnTo>
                    <a:pt x="110418" y="97718"/>
                  </a:lnTo>
                  <a:lnTo>
                    <a:pt x="116896" y="105815"/>
                  </a:lnTo>
                  <a:lnTo>
                    <a:pt x="136572" y="117930"/>
                  </a:lnTo>
                  <a:lnTo>
                    <a:pt x="157795" y="120975"/>
                  </a:lnTo>
                  <a:lnTo>
                    <a:pt x="177756" y="117259"/>
                  </a:lnTo>
                  <a:lnTo>
                    <a:pt x="194426" y="107809"/>
                  </a:lnTo>
                  <a:lnTo>
                    <a:pt x="206514" y="92690"/>
                  </a:lnTo>
                  <a:lnTo>
                    <a:pt x="211376" y="83745"/>
                  </a:lnTo>
                  <a:lnTo>
                    <a:pt x="215787" y="81292"/>
                  </a:lnTo>
                  <a:lnTo>
                    <a:pt x="219896" y="83165"/>
                  </a:lnTo>
                  <a:lnTo>
                    <a:pt x="223806" y="87924"/>
                  </a:lnTo>
                  <a:lnTo>
                    <a:pt x="239657" y="143654"/>
                  </a:lnTo>
                  <a:lnTo>
                    <a:pt x="260986" y="205269"/>
                  </a:lnTo>
                  <a:lnTo>
                    <a:pt x="271221" y="267829"/>
                  </a:lnTo>
                  <a:lnTo>
                    <a:pt x="266382" y="293662"/>
                  </a:lnTo>
                  <a:lnTo>
                    <a:pt x="261816" y="305464"/>
                  </a:lnTo>
                  <a:lnTo>
                    <a:pt x="255262" y="312162"/>
                  </a:lnTo>
                  <a:lnTo>
                    <a:pt x="247384" y="315458"/>
                  </a:lnTo>
                  <a:lnTo>
                    <a:pt x="226932" y="316000"/>
                  </a:lnTo>
                  <a:lnTo>
                    <a:pt x="172381" y="306816"/>
                  </a:lnTo>
                  <a:lnTo>
                    <a:pt x="115161" y="290306"/>
                  </a:lnTo>
                  <a:lnTo>
                    <a:pt x="54174" y="272895"/>
                  </a:lnTo>
                  <a:lnTo>
                    <a:pt x="32266" y="272127"/>
                  </a:lnTo>
                  <a:lnTo>
                    <a:pt x="0" y="27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959751" y="5159236"/>
              <a:ext cx="126343" cy="171717"/>
            </a:xfrm>
            <a:custGeom>
              <a:avLst/>
              <a:gdLst/>
              <a:ahLst/>
              <a:cxnLst/>
              <a:rect l="0" t="0" r="0" b="0"/>
              <a:pathLst>
                <a:path w="126343" h="171717">
                  <a:moveTo>
                    <a:pt x="0" y="52370"/>
                  </a:moveTo>
                  <a:lnTo>
                    <a:pt x="27512" y="115798"/>
                  </a:lnTo>
                  <a:lnTo>
                    <a:pt x="46744" y="171716"/>
                  </a:lnTo>
                  <a:lnTo>
                    <a:pt x="22702" y="116094"/>
                  </a:lnTo>
                  <a:lnTo>
                    <a:pt x="7344" y="73536"/>
                  </a:lnTo>
                  <a:lnTo>
                    <a:pt x="7765" y="36285"/>
                  </a:lnTo>
                  <a:lnTo>
                    <a:pt x="15540" y="15585"/>
                  </a:lnTo>
                  <a:lnTo>
                    <a:pt x="20889" y="6790"/>
                  </a:lnTo>
                  <a:lnTo>
                    <a:pt x="27964" y="2096"/>
                  </a:lnTo>
                  <a:lnTo>
                    <a:pt x="45184" y="0"/>
                  </a:lnTo>
                  <a:lnTo>
                    <a:pt x="105554" y="14406"/>
                  </a:lnTo>
                  <a:lnTo>
                    <a:pt x="126342" y="207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117679" y="5201077"/>
              <a:ext cx="115814" cy="168574"/>
            </a:xfrm>
            <a:custGeom>
              <a:avLst/>
              <a:gdLst/>
              <a:ahLst/>
              <a:cxnLst/>
              <a:rect l="0" t="0" r="0" b="0"/>
              <a:pathLst>
                <a:path w="115814" h="168574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20243" y="136343"/>
                  </a:lnTo>
                  <a:lnTo>
                    <a:pt x="39403" y="162711"/>
                  </a:lnTo>
                  <a:lnTo>
                    <a:pt x="47325" y="166965"/>
                  </a:lnTo>
                  <a:lnTo>
                    <a:pt x="65487" y="168573"/>
                  </a:lnTo>
                  <a:lnTo>
                    <a:pt x="82138" y="162269"/>
                  </a:lnTo>
                  <a:lnTo>
                    <a:pt x="89854" y="157312"/>
                  </a:lnTo>
                  <a:lnTo>
                    <a:pt x="101546" y="142446"/>
                  </a:lnTo>
                  <a:lnTo>
                    <a:pt x="106302" y="133569"/>
                  </a:lnTo>
                  <a:lnTo>
                    <a:pt x="113935" y="78463"/>
                  </a:lnTo>
                  <a:lnTo>
                    <a:pt x="115441" y="2754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9272472" y="5166492"/>
              <a:ext cx="140006" cy="177304"/>
            </a:xfrm>
            <a:custGeom>
              <a:avLst/>
              <a:gdLst/>
              <a:ahLst/>
              <a:cxnLst/>
              <a:rect l="0" t="0" r="0" b="0"/>
              <a:pathLst>
                <a:path w="140006" h="177304">
                  <a:moveTo>
                    <a:pt x="3134" y="87228"/>
                  </a:moveTo>
                  <a:lnTo>
                    <a:pt x="47097" y="101882"/>
                  </a:lnTo>
                  <a:lnTo>
                    <a:pt x="55840" y="101677"/>
                  </a:lnTo>
                  <a:lnTo>
                    <a:pt x="71792" y="95210"/>
                  </a:lnTo>
                  <a:lnTo>
                    <a:pt x="93927" y="78414"/>
                  </a:lnTo>
                  <a:lnTo>
                    <a:pt x="101979" y="59134"/>
                  </a:lnTo>
                  <a:lnTo>
                    <a:pt x="104125" y="47442"/>
                  </a:lnTo>
                  <a:lnTo>
                    <a:pt x="100272" y="28211"/>
                  </a:lnTo>
                  <a:lnTo>
                    <a:pt x="95969" y="19808"/>
                  </a:lnTo>
                  <a:lnTo>
                    <a:pt x="81829" y="7351"/>
                  </a:lnTo>
                  <a:lnTo>
                    <a:pt x="73145" y="2391"/>
                  </a:lnTo>
                  <a:lnTo>
                    <a:pt x="54137" y="0"/>
                  </a:lnTo>
                  <a:lnTo>
                    <a:pt x="44155" y="999"/>
                  </a:lnTo>
                  <a:lnTo>
                    <a:pt x="26825" y="11469"/>
                  </a:lnTo>
                  <a:lnTo>
                    <a:pt x="12493" y="27821"/>
                  </a:lnTo>
                  <a:lnTo>
                    <a:pt x="2224" y="46787"/>
                  </a:lnTo>
                  <a:lnTo>
                    <a:pt x="0" y="70034"/>
                  </a:lnTo>
                  <a:lnTo>
                    <a:pt x="4081" y="93624"/>
                  </a:lnTo>
                  <a:lnTo>
                    <a:pt x="26669" y="140944"/>
                  </a:lnTo>
                  <a:lnTo>
                    <a:pt x="43620" y="158285"/>
                  </a:lnTo>
                  <a:lnTo>
                    <a:pt x="66751" y="171451"/>
                  </a:lnTo>
                  <a:lnTo>
                    <a:pt x="92630" y="177303"/>
                  </a:lnTo>
                  <a:lnTo>
                    <a:pt x="113489" y="173664"/>
                  </a:lnTo>
                  <a:lnTo>
                    <a:pt x="140005" y="160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444062" y="5213080"/>
              <a:ext cx="178985" cy="166983"/>
            </a:xfrm>
            <a:custGeom>
              <a:avLst/>
              <a:gdLst/>
              <a:ahLst/>
              <a:cxnLst/>
              <a:rect l="0" t="0" r="0" b="0"/>
              <a:pathLst>
                <a:path w="178985" h="166983">
                  <a:moveTo>
                    <a:pt x="0" y="19583"/>
                  </a:moveTo>
                  <a:lnTo>
                    <a:pt x="17958" y="83033"/>
                  </a:lnTo>
                  <a:lnTo>
                    <a:pt x="27028" y="120011"/>
                  </a:lnTo>
                  <a:lnTo>
                    <a:pt x="28547" y="119291"/>
                  </a:lnTo>
                  <a:lnTo>
                    <a:pt x="32355" y="66162"/>
                  </a:lnTo>
                  <a:lnTo>
                    <a:pt x="46187" y="9643"/>
                  </a:lnTo>
                  <a:lnTo>
                    <a:pt x="51849" y="3597"/>
                  </a:lnTo>
                  <a:lnTo>
                    <a:pt x="59132" y="737"/>
                  </a:lnTo>
                  <a:lnTo>
                    <a:pt x="67497" y="0"/>
                  </a:lnTo>
                  <a:lnTo>
                    <a:pt x="83031" y="5420"/>
                  </a:lnTo>
                  <a:lnTo>
                    <a:pt x="112067" y="27964"/>
                  </a:lnTo>
                  <a:lnTo>
                    <a:pt x="147368" y="81662"/>
                  </a:lnTo>
                  <a:lnTo>
                    <a:pt x="169879" y="124652"/>
                  </a:lnTo>
                  <a:lnTo>
                    <a:pt x="178984" y="166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665161" y="5043150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8333" y="48931"/>
                  </a:lnTo>
                  <a:lnTo>
                    <a:pt x="9877" y="99896"/>
                  </a:lnTo>
                  <a:lnTo>
                    <a:pt x="10335" y="153211"/>
                  </a:lnTo>
                  <a:lnTo>
                    <a:pt x="16079" y="207558"/>
                  </a:lnTo>
                  <a:lnTo>
                    <a:pt x="20073" y="267730"/>
                  </a:lnTo>
                  <a:lnTo>
                    <a:pt x="23982" y="319650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9444062" y="5137906"/>
              <a:ext cx="368498" cy="52644"/>
            </a:xfrm>
            <a:custGeom>
              <a:avLst/>
              <a:gdLst/>
              <a:ahLst/>
              <a:cxnLst/>
              <a:rect l="0" t="0" r="0" b="0"/>
              <a:pathLst>
                <a:path w="368498" h="52644">
                  <a:moveTo>
                    <a:pt x="368497" y="52643"/>
                  </a:moveTo>
                  <a:lnTo>
                    <a:pt x="316448" y="44310"/>
                  </a:lnTo>
                  <a:lnTo>
                    <a:pt x="266508" y="39646"/>
                  </a:lnTo>
                  <a:lnTo>
                    <a:pt x="212716" y="30854"/>
                  </a:lnTo>
                  <a:lnTo>
                    <a:pt x="154274" y="23960"/>
                  </a:lnTo>
                  <a:lnTo>
                    <a:pt x="92605" y="16042"/>
                  </a:lnTo>
                  <a:lnTo>
                    <a:pt x="37703" y="104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615695" y="5627135"/>
              <a:ext cx="196244" cy="226185"/>
            </a:xfrm>
            <a:custGeom>
              <a:avLst/>
              <a:gdLst/>
              <a:ahLst/>
              <a:cxnLst/>
              <a:rect l="0" t="0" r="0" b="0"/>
              <a:pathLst>
                <a:path w="196244" h="226185">
                  <a:moveTo>
                    <a:pt x="143600" y="79310"/>
                  </a:moveTo>
                  <a:lnTo>
                    <a:pt x="154779" y="68132"/>
                  </a:lnTo>
                  <a:lnTo>
                    <a:pt x="156902" y="60160"/>
                  </a:lnTo>
                  <a:lnTo>
                    <a:pt x="156141" y="38824"/>
                  </a:lnTo>
                  <a:lnTo>
                    <a:pt x="148784" y="19982"/>
                  </a:lnTo>
                  <a:lnTo>
                    <a:pt x="143546" y="11682"/>
                  </a:lnTo>
                  <a:lnTo>
                    <a:pt x="135375" y="6149"/>
                  </a:lnTo>
                  <a:lnTo>
                    <a:pt x="113819" y="0"/>
                  </a:lnTo>
                  <a:lnTo>
                    <a:pt x="80963" y="2129"/>
                  </a:lnTo>
                  <a:lnTo>
                    <a:pt x="49002" y="15758"/>
                  </a:lnTo>
                  <a:lnTo>
                    <a:pt x="34096" y="31178"/>
                  </a:lnTo>
                  <a:lnTo>
                    <a:pt x="7283" y="90235"/>
                  </a:lnTo>
                  <a:lnTo>
                    <a:pt x="1126" y="113411"/>
                  </a:lnTo>
                  <a:lnTo>
                    <a:pt x="0" y="158175"/>
                  </a:lnTo>
                  <a:lnTo>
                    <a:pt x="8027" y="187281"/>
                  </a:lnTo>
                  <a:lnTo>
                    <a:pt x="22514" y="209576"/>
                  </a:lnTo>
                  <a:lnTo>
                    <a:pt x="31290" y="218796"/>
                  </a:lnTo>
                  <a:lnTo>
                    <a:pt x="40651" y="223774"/>
                  </a:lnTo>
                  <a:lnTo>
                    <a:pt x="60410" y="226184"/>
                  </a:lnTo>
                  <a:lnTo>
                    <a:pt x="77771" y="220237"/>
                  </a:lnTo>
                  <a:lnTo>
                    <a:pt x="93286" y="208625"/>
                  </a:lnTo>
                  <a:lnTo>
                    <a:pt x="122309" y="169455"/>
                  </a:lnTo>
                  <a:lnTo>
                    <a:pt x="134138" y="143941"/>
                  </a:lnTo>
                  <a:lnTo>
                    <a:pt x="139395" y="117004"/>
                  </a:lnTo>
                  <a:lnTo>
                    <a:pt x="138457" y="110288"/>
                  </a:lnTo>
                  <a:lnTo>
                    <a:pt x="135492" y="108151"/>
                  </a:lnTo>
                  <a:lnTo>
                    <a:pt x="131176" y="109066"/>
                  </a:lnTo>
                  <a:lnTo>
                    <a:pt x="129468" y="113185"/>
                  </a:lnTo>
                  <a:lnTo>
                    <a:pt x="130690" y="127121"/>
                  </a:lnTo>
                  <a:lnTo>
                    <a:pt x="143545" y="154698"/>
                  </a:lnTo>
                  <a:lnTo>
                    <a:pt x="162171" y="179506"/>
                  </a:lnTo>
                  <a:lnTo>
                    <a:pt x="175640" y="188183"/>
                  </a:lnTo>
                  <a:lnTo>
                    <a:pt x="196243" y="195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826929" y="5684347"/>
              <a:ext cx="153466" cy="169498"/>
            </a:xfrm>
            <a:custGeom>
              <a:avLst/>
              <a:gdLst/>
              <a:ahLst/>
              <a:cxnLst/>
              <a:rect l="0" t="0" r="0" b="0"/>
              <a:pathLst>
                <a:path w="153466" h="169498">
                  <a:moveTo>
                    <a:pt x="6066" y="32627"/>
                  </a:moveTo>
                  <a:lnTo>
                    <a:pt x="0" y="65079"/>
                  </a:lnTo>
                  <a:lnTo>
                    <a:pt x="5036" y="122558"/>
                  </a:lnTo>
                  <a:lnTo>
                    <a:pt x="11848" y="143176"/>
                  </a:lnTo>
                  <a:lnTo>
                    <a:pt x="16939" y="151950"/>
                  </a:lnTo>
                  <a:lnTo>
                    <a:pt x="19163" y="153120"/>
                  </a:lnTo>
                  <a:lnTo>
                    <a:pt x="18516" y="141941"/>
                  </a:lnTo>
                  <a:lnTo>
                    <a:pt x="8514" y="83489"/>
                  </a:lnTo>
                  <a:lnTo>
                    <a:pt x="6550" y="28766"/>
                  </a:lnTo>
                  <a:lnTo>
                    <a:pt x="9898" y="18354"/>
                  </a:lnTo>
                  <a:lnTo>
                    <a:pt x="22976" y="3667"/>
                  </a:lnTo>
                  <a:lnTo>
                    <a:pt x="31377" y="452"/>
                  </a:lnTo>
                  <a:lnTo>
                    <a:pt x="50070" y="0"/>
                  </a:lnTo>
                  <a:lnTo>
                    <a:pt x="70077" y="9937"/>
                  </a:lnTo>
                  <a:lnTo>
                    <a:pt x="89497" y="27222"/>
                  </a:lnTo>
                  <a:lnTo>
                    <a:pt x="128330" y="89916"/>
                  </a:lnTo>
                  <a:lnTo>
                    <a:pt x="153353" y="135580"/>
                  </a:lnTo>
                  <a:lnTo>
                    <a:pt x="153465" y="169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917222" y="5689697"/>
              <a:ext cx="250193" cy="307718"/>
            </a:xfrm>
            <a:custGeom>
              <a:avLst/>
              <a:gdLst/>
              <a:ahLst/>
              <a:cxnLst/>
              <a:rect l="0" t="0" r="0" b="0"/>
              <a:pathLst>
                <a:path w="250193" h="307718">
                  <a:moveTo>
                    <a:pt x="200042" y="79919"/>
                  </a:moveTo>
                  <a:lnTo>
                    <a:pt x="200042" y="57563"/>
                  </a:lnTo>
                  <a:lnTo>
                    <a:pt x="193803" y="40347"/>
                  </a:lnTo>
                  <a:lnTo>
                    <a:pt x="170734" y="10231"/>
                  </a:lnTo>
                  <a:lnTo>
                    <a:pt x="151141" y="2154"/>
                  </a:lnTo>
                  <a:lnTo>
                    <a:pt x="139365" y="0"/>
                  </a:lnTo>
                  <a:lnTo>
                    <a:pt x="116923" y="3845"/>
                  </a:lnTo>
                  <a:lnTo>
                    <a:pt x="96419" y="14523"/>
                  </a:lnTo>
                  <a:lnTo>
                    <a:pt x="79508" y="30967"/>
                  </a:lnTo>
                  <a:lnTo>
                    <a:pt x="70432" y="56213"/>
                  </a:lnTo>
                  <a:lnTo>
                    <a:pt x="68738" y="83421"/>
                  </a:lnTo>
                  <a:lnTo>
                    <a:pt x="75784" y="103312"/>
                  </a:lnTo>
                  <a:lnTo>
                    <a:pt x="92905" y="127665"/>
                  </a:lnTo>
                  <a:lnTo>
                    <a:pt x="118384" y="144109"/>
                  </a:lnTo>
                  <a:lnTo>
                    <a:pt x="128056" y="144939"/>
                  </a:lnTo>
                  <a:lnTo>
                    <a:pt x="148161" y="139623"/>
                  </a:lnTo>
                  <a:lnTo>
                    <a:pt x="181258" y="117146"/>
                  </a:lnTo>
                  <a:lnTo>
                    <a:pt x="195983" y="103873"/>
                  </a:lnTo>
                  <a:lnTo>
                    <a:pt x="200845" y="104078"/>
                  </a:lnTo>
                  <a:lnTo>
                    <a:pt x="204088" y="108893"/>
                  </a:lnTo>
                  <a:lnTo>
                    <a:pt x="219292" y="164237"/>
                  </a:lnTo>
                  <a:lnTo>
                    <a:pt x="240066" y="222483"/>
                  </a:lnTo>
                  <a:lnTo>
                    <a:pt x="248946" y="260591"/>
                  </a:lnTo>
                  <a:lnTo>
                    <a:pt x="250192" y="274066"/>
                  </a:lnTo>
                  <a:lnTo>
                    <a:pt x="246344" y="284220"/>
                  </a:lnTo>
                  <a:lnTo>
                    <a:pt x="239099" y="292159"/>
                  </a:lnTo>
                  <a:lnTo>
                    <a:pt x="229589" y="298621"/>
                  </a:lnTo>
                  <a:lnTo>
                    <a:pt x="193849" y="307717"/>
                  </a:lnTo>
                  <a:lnTo>
                    <a:pt x="131445" y="303554"/>
                  </a:lnTo>
                  <a:lnTo>
                    <a:pt x="81321" y="301769"/>
                  </a:lnTo>
                  <a:lnTo>
                    <a:pt x="28109" y="298047"/>
                  </a:lnTo>
                  <a:lnTo>
                    <a:pt x="0" y="2904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148849" y="5537989"/>
              <a:ext cx="189514" cy="321958"/>
            </a:xfrm>
            <a:custGeom>
              <a:avLst/>
              <a:gdLst/>
              <a:ahLst/>
              <a:cxnLst/>
              <a:rect l="0" t="0" r="0" b="0"/>
              <a:pathLst>
                <a:path w="189514" h="321958">
                  <a:moveTo>
                    <a:pt x="0" y="0"/>
                  </a:moveTo>
                  <a:lnTo>
                    <a:pt x="3120" y="57264"/>
                  </a:lnTo>
                  <a:lnTo>
                    <a:pt x="14655" y="112568"/>
                  </a:lnTo>
                  <a:lnTo>
                    <a:pt x="24750" y="163205"/>
                  </a:lnTo>
                  <a:lnTo>
                    <a:pt x="38641" y="225217"/>
                  </a:lnTo>
                  <a:lnTo>
                    <a:pt x="45640" y="249836"/>
                  </a:lnTo>
                  <a:lnTo>
                    <a:pt x="47975" y="253125"/>
                  </a:lnTo>
                  <a:lnTo>
                    <a:pt x="49530" y="250639"/>
                  </a:lnTo>
                  <a:lnTo>
                    <a:pt x="50568" y="244301"/>
                  </a:lnTo>
                  <a:lnTo>
                    <a:pt x="63207" y="224205"/>
                  </a:lnTo>
                  <a:lnTo>
                    <a:pt x="87358" y="209021"/>
                  </a:lnTo>
                  <a:lnTo>
                    <a:pt x="135366" y="201815"/>
                  </a:lnTo>
                  <a:lnTo>
                    <a:pt x="162329" y="200830"/>
                  </a:lnTo>
                  <a:lnTo>
                    <a:pt x="172560" y="197058"/>
                  </a:lnTo>
                  <a:lnTo>
                    <a:pt x="187048" y="183508"/>
                  </a:lnTo>
                  <a:lnTo>
                    <a:pt x="189040" y="176151"/>
                  </a:lnTo>
                  <a:lnTo>
                    <a:pt x="188027" y="168907"/>
                  </a:lnTo>
                  <a:lnTo>
                    <a:pt x="185013" y="161738"/>
                  </a:lnTo>
                  <a:lnTo>
                    <a:pt x="177154" y="158128"/>
                  </a:lnTo>
                  <a:lnTo>
                    <a:pt x="152825" y="157237"/>
                  </a:lnTo>
                  <a:lnTo>
                    <a:pt x="131874" y="163860"/>
                  </a:lnTo>
                  <a:lnTo>
                    <a:pt x="99358" y="187176"/>
                  </a:lnTo>
                  <a:lnTo>
                    <a:pt x="83122" y="212997"/>
                  </a:lnTo>
                  <a:lnTo>
                    <a:pt x="76492" y="248464"/>
                  </a:lnTo>
                  <a:lnTo>
                    <a:pt x="81181" y="271866"/>
                  </a:lnTo>
                  <a:lnTo>
                    <a:pt x="96973" y="301651"/>
                  </a:lnTo>
                  <a:lnTo>
                    <a:pt x="103254" y="309895"/>
                  </a:lnTo>
                  <a:lnTo>
                    <a:pt x="122710" y="319055"/>
                  </a:lnTo>
                  <a:lnTo>
                    <a:pt x="145785" y="321957"/>
                  </a:lnTo>
                  <a:lnTo>
                    <a:pt x="18951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414800" y="5674860"/>
              <a:ext cx="166176" cy="231628"/>
            </a:xfrm>
            <a:custGeom>
              <a:avLst/>
              <a:gdLst/>
              <a:ahLst/>
              <a:cxnLst/>
              <a:rect l="0" t="0" r="0" b="0"/>
              <a:pathLst>
                <a:path w="166176" h="231628">
                  <a:moveTo>
                    <a:pt x="113076" y="0"/>
                  </a:moveTo>
                  <a:lnTo>
                    <a:pt x="51965" y="19128"/>
                  </a:lnTo>
                  <a:lnTo>
                    <a:pt x="11317" y="43120"/>
                  </a:lnTo>
                  <a:lnTo>
                    <a:pt x="3123" y="49803"/>
                  </a:lnTo>
                  <a:lnTo>
                    <a:pt x="0" y="56599"/>
                  </a:lnTo>
                  <a:lnTo>
                    <a:pt x="257" y="63469"/>
                  </a:lnTo>
                  <a:lnTo>
                    <a:pt x="2768" y="70388"/>
                  </a:lnTo>
                  <a:lnTo>
                    <a:pt x="21156" y="81196"/>
                  </a:lnTo>
                  <a:lnTo>
                    <a:pt x="81647" y="102546"/>
                  </a:lnTo>
                  <a:lnTo>
                    <a:pt x="128618" y="127187"/>
                  </a:lnTo>
                  <a:lnTo>
                    <a:pt x="161119" y="154585"/>
                  </a:lnTo>
                  <a:lnTo>
                    <a:pt x="164992" y="162718"/>
                  </a:lnTo>
                  <a:lnTo>
                    <a:pt x="166175" y="181114"/>
                  </a:lnTo>
                  <a:lnTo>
                    <a:pt x="162513" y="189763"/>
                  </a:lnTo>
                  <a:lnTo>
                    <a:pt x="149086" y="205612"/>
                  </a:lnTo>
                  <a:lnTo>
                    <a:pt x="128300" y="214215"/>
                  </a:lnTo>
                  <a:lnTo>
                    <a:pt x="99649" y="222178"/>
                  </a:lnTo>
                  <a:lnTo>
                    <a:pt x="8149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2" name="Freeform 191"/>
          <p:cNvSpPr/>
          <p:nvPr/>
        </p:nvSpPr>
        <p:spPr>
          <a:xfrm>
            <a:off x="7324083" y="2263665"/>
            <a:ext cx="1679697" cy="452679"/>
          </a:xfrm>
          <a:custGeom>
            <a:avLst/>
            <a:gdLst/>
            <a:ahLst/>
            <a:cxnLst/>
            <a:rect l="0" t="0" r="0" b="0"/>
            <a:pathLst>
              <a:path w="1679697" h="452679">
                <a:moveTo>
                  <a:pt x="740746" y="42076"/>
                </a:moveTo>
                <a:lnTo>
                  <a:pt x="682129" y="42076"/>
                </a:lnTo>
                <a:lnTo>
                  <a:pt x="622412" y="50409"/>
                </a:lnTo>
                <a:lnTo>
                  <a:pt x="562694" y="57759"/>
                </a:lnTo>
                <a:lnTo>
                  <a:pt x="504147" y="70477"/>
                </a:lnTo>
                <a:lnTo>
                  <a:pt x="451335" y="84254"/>
                </a:lnTo>
                <a:lnTo>
                  <a:pt x="396449" y="98240"/>
                </a:lnTo>
                <a:lnTo>
                  <a:pt x="337341" y="119504"/>
                </a:lnTo>
                <a:lnTo>
                  <a:pt x="283205" y="136182"/>
                </a:lnTo>
                <a:lnTo>
                  <a:pt x="222468" y="156331"/>
                </a:lnTo>
                <a:lnTo>
                  <a:pt x="173971" y="181604"/>
                </a:lnTo>
                <a:lnTo>
                  <a:pt x="115927" y="213179"/>
                </a:lnTo>
                <a:lnTo>
                  <a:pt x="55920" y="256079"/>
                </a:lnTo>
                <a:lnTo>
                  <a:pt x="27007" y="278359"/>
                </a:lnTo>
                <a:lnTo>
                  <a:pt x="5571" y="316736"/>
                </a:lnTo>
                <a:lnTo>
                  <a:pt x="1455" y="326958"/>
                </a:lnTo>
                <a:lnTo>
                  <a:pt x="0" y="350794"/>
                </a:lnTo>
                <a:lnTo>
                  <a:pt x="4423" y="374646"/>
                </a:lnTo>
                <a:lnTo>
                  <a:pt x="14189" y="393046"/>
                </a:lnTo>
                <a:lnTo>
                  <a:pt x="29447" y="405903"/>
                </a:lnTo>
                <a:lnTo>
                  <a:pt x="79231" y="433571"/>
                </a:lnTo>
                <a:lnTo>
                  <a:pt x="131138" y="443582"/>
                </a:lnTo>
                <a:lnTo>
                  <a:pt x="178755" y="449989"/>
                </a:lnTo>
                <a:lnTo>
                  <a:pt x="231079" y="451887"/>
                </a:lnTo>
                <a:lnTo>
                  <a:pt x="290680" y="452529"/>
                </a:lnTo>
                <a:lnTo>
                  <a:pt x="338981" y="452640"/>
                </a:lnTo>
                <a:lnTo>
                  <a:pt x="400469" y="452678"/>
                </a:lnTo>
                <a:lnTo>
                  <a:pt x="461488" y="449565"/>
                </a:lnTo>
                <a:lnTo>
                  <a:pt x="519208" y="443622"/>
                </a:lnTo>
                <a:lnTo>
                  <a:pt x="579699" y="441278"/>
                </a:lnTo>
                <a:lnTo>
                  <a:pt x="629598" y="435008"/>
                </a:lnTo>
                <a:lnTo>
                  <a:pt x="681427" y="431461"/>
                </a:lnTo>
                <a:lnTo>
                  <a:pt x="733829" y="423521"/>
                </a:lnTo>
                <a:lnTo>
                  <a:pt x="786399" y="414929"/>
                </a:lnTo>
                <a:lnTo>
                  <a:pt x="836680" y="410694"/>
                </a:lnTo>
                <a:lnTo>
                  <a:pt x="892537" y="399375"/>
                </a:lnTo>
                <a:lnTo>
                  <a:pt x="953613" y="391463"/>
                </a:lnTo>
                <a:lnTo>
                  <a:pt x="1004672" y="382665"/>
                </a:lnTo>
                <a:lnTo>
                  <a:pt x="1051873" y="378907"/>
                </a:lnTo>
                <a:lnTo>
                  <a:pt x="1101733" y="370905"/>
                </a:lnTo>
                <a:lnTo>
                  <a:pt x="1161095" y="357720"/>
                </a:lnTo>
                <a:lnTo>
                  <a:pt x="1223471" y="349440"/>
                </a:lnTo>
                <a:lnTo>
                  <a:pt x="1282542" y="339399"/>
                </a:lnTo>
                <a:lnTo>
                  <a:pt x="1345710" y="322706"/>
                </a:lnTo>
                <a:lnTo>
                  <a:pt x="1400795" y="316007"/>
                </a:lnTo>
                <a:lnTo>
                  <a:pt x="1453616" y="304633"/>
                </a:lnTo>
                <a:lnTo>
                  <a:pt x="1516158" y="287654"/>
                </a:lnTo>
                <a:lnTo>
                  <a:pt x="1572010" y="270182"/>
                </a:lnTo>
                <a:lnTo>
                  <a:pt x="1630289" y="241191"/>
                </a:lnTo>
                <a:lnTo>
                  <a:pt x="1655131" y="217666"/>
                </a:lnTo>
                <a:lnTo>
                  <a:pt x="1674191" y="188469"/>
                </a:lnTo>
                <a:lnTo>
                  <a:pt x="1678897" y="178276"/>
                </a:lnTo>
                <a:lnTo>
                  <a:pt x="1679696" y="167971"/>
                </a:lnTo>
                <a:lnTo>
                  <a:pt x="1674343" y="147162"/>
                </a:lnTo>
                <a:lnTo>
                  <a:pt x="1651843" y="106377"/>
                </a:lnTo>
                <a:lnTo>
                  <a:pt x="1638568" y="89761"/>
                </a:lnTo>
                <a:lnTo>
                  <a:pt x="1618630" y="77697"/>
                </a:lnTo>
                <a:lnTo>
                  <a:pt x="1567702" y="54831"/>
                </a:lnTo>
                <a:lnTo>
                  <a:pt x="1511411" y="28954"/>
                </a:lnTo>
                <a:lnTo>
                  <a:pt x="1462241" y="15311"/>
                </a:lnTo>
                <a:lnTo>
                  <a:pt x="1409457" y="5029"/>
                </a:lnTo>
                <a:lnTo>
                  <a:pt x="1349884" y="1463"/>
                </a:lnTo>
                <a:lnTo>
                  <a:pt x="1287778" y="406"/>
                </a:lnTo>
                <a:lnTo>
                  <a:pt x="1224923" y="93"/>
                </a:lnTo>
                <a:lnTo>
                  <a:pt x="1161846" y="0"/>
                </a:lnTo>
                <a:lnTo>
                  <a:pt x="1102212" y="1143"/>
                </a:lnTo>
                <a:lnTo>
                  <a:pt x="1045723" y="8297"/>
                </a:lnTo>
                <a:lnTo>
                  <a:pt x="997616" y="12960"/>
                </a:lnTo>
                <a:lnTo>
                  <a:pt x="945147" y="18631"/>
                </a:lnTo>
                <a:lnTo>
                  <a:pt x="885496" y="26136"/>
                </a:lnTo>
                <a:lnTo>
                  <a:pt x="829823" y="31648"/>
                </a:lnTo>
                <a:lnTo>
                  <a:pt x="767381" y="40471"/>
                </a:lnTo>
                <a:lnTo>
                  <a:pt x="713555" y="50164"/>
                </a:lnTo>
                <a:lnTo>
                  <a:pt x="651507" y="61194"/>
                </a:lnTo>
                <a:lnTo>
                  <a:pt x="594073" y="74330"/>
                </a:lnTo>
                <a:lnTo>
                  <a:pt x="540705" y="9471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 192"/>
          <p:cNvSpPr/>
          <p:nvPr/>
        </p:nvSpPr>
        <p:spPr>
          <a:xfrm>
            <a:off x="1771439" y="1855704"/>
            <a:ext cx="1501239" cy="1963385"/>
          </a:xfrm>
          <a:custGeom>
            <a:avLst/>
            <a:gdLst/>
            <a:ahLst/>
            <a:cxnLst/>
            <a:rect l="0" t="0" r="0" b="0"/>
            <a:pathLst>
              <a:path w="1501239" h="1963385">
                <a:moveTo>
                  <a:pt x="344788" y="1113332"/>
                </a:moveTo>
                <a:lnTo>
                  <a:pt x="329147" y="1131313"/>
                </a:lnTo>
                <a:lnTo>
                  <a:pt x="304355" y="1171895"/>
                </a:lnTo>
                <a:lnTo>
                  <a:pt x="273968" y="1211063"/>
                </a:lnTo>
                <a:lnTo>
                  <a:pt x="238279" y="1268358"/>
                </a:lnTo>
                <a:lnTo>
                  <a:pt x="201200" y="1329109"/>
                </a:lnTo>
                <a:lnTo>
                  <a:pt x="172883" y="1388795"/>
                </a:lnTo>
                <a:lnTo>
                  <a:pt x="137736" y="1445763"/>
                </a:lnTo>
                <a:lnTo>
                  <a:pt x="110824" y="1499878"/>
                </a:lnTo>
                <a:lnTo>
                  <a:pt x="89910" y="1555628"/>
                </a:lnTo>
                <a:lnTo>
                  <a:pt x="57890" y="1618496"/>
                </a:lnTo>
                <a:lnTo>
                  <a:pt x="37210" y="1671995"/>
                </a:lnTo>
                <a:lnTo>
                  <a:pt x="16530" y="1727623"/>
                </a:lnTo>
                <a:lnTo>
                  <a:pt x="2350" y="1790907"/>
                </a:lnTo>
                <a:lnTo>
                  <a:pt x="0" y="1834151"/>
                </a:lnTo>
                <a:lnTo>
                  <a:pt x="12198" y="1891697"/>
                </a:lnTo>
                <a:lnTo>
                  <a:pt x="27744" y="1918217"/>
                </a:lnTo>
                <a:lnTo>
                  <a:pt x="52758" y="1940892"/>
                </a:lnTo>
                <a:lnTo>
                  <a:pt x="82396" y="1956840"/>
                </a:lnTo>
                <a:lnTo>
                  <a:pt x="118994" y="1963384"/>
                </a:lnTo>
                <a:lnTo>
                  <a:pt x="181953" y="1954325"/>
                </a:lnTo>
                <a:lnTo>
                  <a:pt x="236454" y="1941320"/>
                </a:lnTo>
                <a:lnTo>
                  <a:pt x="294864" y="1920873"/>
                </a:lnTo>
                <a:lnTo>
                  <a:pt x="353119" y="1888516"/>
                </a:lnTo>
                <a:lnTo>
                  <a:pt x="404348" y="1853781"/>
                </a:lnTo>
                <a:lnTo>
                  <a:pt x="457766" y="1817344"/>
                </a:lnTo>
                <a:lnTo>
                  <a:pt x="513377" y="1776351"/>
                </a:lnTo>
                <a:lnTo>
                  <a:pt x="573877" y="1717883"/>
                </a:lnTo>
                <a:lnTo>
                  <a:pt x="628704" y="1661278"/>
                </a:lnTo>
                <a:lnTo>
                  <a:pt x="685196" y="1604680"/>
                </a:lnTo>
                <a:lnTo>
                  <a:pt x="728493" y="1552974"/>
                </a:lnTo>
                <a:lnTo>
                  <a:pt x="778991" y="1489919"/>
                </a:lnTo>
                <a:lnTo>
                  <a:pt x="825923" y="1426849"/>
                </a:lnTo>
                <a:lnTo>
                  <a:pt x="841806" y="1400028"/>
                </a:lnTo>
                <a:lnTo>
                  <a:pt x="888888" y="1343021"/>
                </a:lnTo>
                <a:lnTo>
                  <a:pt x="937901" y="1281869"/>
                </a:lnTo>
                <a:lnTo>
                  <a:pt x="987027" y="1226236"/>
                </a:lnTo>
                <a:lnTo>
                  <a:pt x="1029358" y="1162818"/>
                </a:lnTo>
                <a:lnTo>
                  <a:pt x="1074475" y="1103542"/>
                </a:lnTo>
                <a:lnTo>
                  <a:pt x="1123880" y="1042076"/>
                </a:lnTo>
                <a:lnTo>
                  <a:pt x="1177463" y="988374"/>
                </a:lnTo>
                <a:lnTo>
                  <a:pt x="1218836" y="931111"/>
                </a:lnTo>
                <a:lnTo>
                  <a:pt x="1251534" y="875256"/>
                </a:lnTo>
                <a:lnTo>
                  <a:pt x="1289348" y="817968"/>
                </a:lnTo>
                <a:lnTo>
                  <a:pt x="1317911" y="763477"/>
                </a:lnTo>
                <a:lnTo>
                  <a:pt x="1352145" y="700698"/>
                </a:lnTo>
                <a:lnTo>
                  <a:pt x="1378794" y="643573"/>
                </a:lnTo>
                <a:lnTo>
                  <a:pt x="1398294" y="595508"/>
                </a:lnTo>
                <a:lnTo>
                  <a:pt x="1418890" y="553580"/>
                </a:lnTo>
                <a:lnTo>
                  <a:pt x="1431650" y="531151"/>
                </a:lnTo>
                <a:lnTo>
                  <a:pt x="1449374" y="475331"/>
                </a:lnTo>
                <a:lnTo>
                  <a:pt x="1469729" y="418638"/>
                </a:lnTo>
                <a:lnTo>
                  <a:pt x="1486705" y="359520"/>
                </a:lnTo>
                <a:lnTo>
                  <a:pt x="1494391" y="302782"/>
                </a:lnTo>
                <a:lnTo>
                  <a:pt x="1501238" y="240925"/>
                </a:lnTo>
                <a:lnTo>
                  <a:pt x="1496835" y="189726"/>
                </a:lnTo>
                <a:lnTo>
                  <a:pt x="1483696" y="136835"/>
                </a:lnTo>
                <a:lnTo>
                  <a:pt x="1453107" y="81888"/>
                </a:lnTo>
                <a:lnTo>
                  <a:pt x="1411617" y="33053"/>
                </a:lnTo>
                <a:lnTo>
                  <a:pt x="1385013" y="17130"/>
                </a:lnTo>
                <a:lnTo>
                  <a:pt x="1342242" y="2439"/>
                </a:lnTo>
                <a:lnTo>
                  <a:pt x="1298816" y="0"/>
                </a:lnTo>
                <a:lnTo>
                  <a:pt x="1245277" y="9064"/>
                </a:lnTo>
                <a:lnTo>
                  <a:pt x="1190248" y="22119"/>
                </a:lnTo>
                <a:lnTo>
                  <a:pt x="1138347" y="37133"/>
                </a:lnTo>
                <a:lnTo>
                  <a:pt x="1082300" y="68124"/>
                </a:lnTo>
                <a:lnTo>
                  <a:pt x="1020876" y="105798"/>
                </a:lnTo>
                <a:lnTo>
                  <a:pt x="966268" y="154490"/>
                </a:lnTo>
                <a:lnTo>
                  <a:pt x="910061" y="201658"/>
                </a:lnTo>
                <a:lnTo>
                  <a:pt x="849870" y="262071"/>
                </a:lnTo>
                <a:lnTo>
                  <a:pt x="803065" y="316692"/>
                </a:lnTo>
                <a:lnTo>
                  <a:pt x="763078" y="369392"/>
                </a:lnTo>
                <a:lnTo>
                  <a:pt x="728841" y="422668"/>
                </a:lnTo>
                <a:lnTo>
                  <a:pt x="692429" y="478697"/>
                </a:lnTo>
                <a:lnTo>
                  <a:pt x="657160" y="536955"/>
                </a:lnTo>
                <a:lnTo>
                  <a:pt x="622043" y="590583"/>
                </a:lnTo>
                <a:lnTo>
                  <a:pt x="586728" y="645388"/>
                </a:lnTo>
                <a:lnTo>
                  <a:pt x="552890" y="702487"/>
                </a:lnTo>
                <a:lnTo>
                  <a:pt x="523935" y="753237"/>
                </a:lnTo>
                <a:lnTo>
                  <a:pt x="491310" y="813868"/>
                </a:lnTo>
                <a:lnTo>
                  <a:pt x="464241" y="875931"/>
                </a:lnTo>
                <a:lnTo>
                  <a:pt x="441694" y="933857"/>
                </a:lnTo>
                <a:lnTo>
                  <a:pt x="407780" y="987734"/>
                </a:lnTo>
                <a:lnTo>
                  <a:pt x="374011" y="1046966"/>
                </a:lnTo>
                <a:lnTo>
                  <a:pt x="353117" y="1088524"/>
                </a:lnTo>
                <a:lnTo>
                  <a:pt x="341471" y="1108155"/>
                </a:lnTo>
                <a:lnTo>
                  <a:pt x="324463" y="1162179"/>
                </a:lnTo>
                <a:lnTo>
                  <a:pt x="298660" y="1218517"/>
                </a:lnTo>
                <a:lnTo>
                  <a:pt x="275529" y="1279363"/>
                </a:lnTo>
                <a:lnTo>
                  <a:pt x="271089" y="129231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57968" y="200986"/>
            <a:ext cx="2305742" cy="606436"/>
            <a:chOff x="357968" y="200986"/>
            <a:chExt cx="2305742" cy="606436"/>
          </a:xfrm>
        </p:grpSpPr>
        <p:sp>
          <p:nvSpPr>
            <p:cNvPr id="2" name="Freeform 1"/>
            <p:cNvSpPr/>
            <p:nvPr/>
          </p:nvSpPr>
          <p:spPr>
            <a:xfrm>
              <a:off x="568538" y="305326"/>
              <a:ext cx="15697" cy="379027"/>
            </a:xfrm>
            <a:custGeom>
              <a:avLst/>
              <a:gdLst/>
              <a:ahLst/>
              <a:cxnLst/>
              <a:rect l="0" t="0" r="0" b="0"/>
              <a:pathLst>
                <a:path w="15697" h="379027">
                  <a:moveTo>
                    <a:pt x="10529" y="0"/>
                  </a:moveTo>
                  <a:lnTo>
                    <a:pt x="3293" y="27556"/>
                  </a:lnTo>
                  <a:lnTo>
                    <a:pt x="651" y="90018"/>
                  </a:lnTo>
                  <a:lnTo>
                    <a:pt x="5718" y="152832"/>
                  </a:lnTo>
                  <a:lnTo>
                    <a:pt x="9103" y="204771"/>
                  </a:lnTo>
                  <a:lnTo>
                    <a:pt x="15696" y="259025"/>
                  </a:lnTo>
                  <a:lnTo>
                    <a:pt x="11593" y="32135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7968" y="200986"/>
              <a:ext cx="386801" cy="259403"/>
            </a:xfrm>
            <a:custGeom>
              <a:avLst/>
              <a:gdLst/>
              <a:ahLst/>
              <a:cxnLst/>
              <a:rect l="0" t="0" r="0" b="0"/>
              <a:pathLst>
                <a:path w="386801" h="259403">
                  <a:moveTo>
                    <a:pt x="0" y="104340"/>
                  </a:moveTo>
                  <a:lnTo>
                    <a:pt x="5590" y="81983"/>
                  </a:lnTo>
                  <a:lnTo>
                    <a:pt x="10746" y="74228"/>
                  </a:lnTo>
                  <a:lnTo>
                    <a:pt x="54058" y="43717"/>
                  </a:lnTo>
                  <a:lnTo>
                    <a:pt x="115938" y="17134"/>
                  </a:lnTo>
                  <a:lnTo>
                    <a:pt x="173594" y="3839"/>
                  </a:lnTo>
                  <a:lnTo>
                    <a:pt x="231256" y="0"/>
                  </a:lnTo>
                  <a:lnTo>
                    <a:pt x="258368" y="1815"/>
                  </a:lnTo>
                  <a:lnTo>
                    <a:pt x="315217" y="22829"/>
                  </a:lnTo>
                  <a:lnTo>
                    <a:pt x="333509" y="36528"/>
                  </a:lnTo>
                  <a:lnTo>
                    <a:pt x="370389" y="77992"/>
                  </a:lnTo>
                  <a:lnTo>
                    <a:pt x="383356" y="115121"/>
                  </a:lnTo>
                  <a:lnTo>
                    <a:pt x="386800" y="146176"/>
                  </a:lnTo>
                  <a:lnTo>
                    <a:pt x="382091" y="170117"/>
                  </a:lnTo>
                  <a:lnTo>
                    <a:pt x="360005" y="210140"/>
                  </a:lnTo>
                  <a:lnTo>
                    <a:pt x="334396" y="235774"/>
                  </a:lnTo>
                  <a:lnTo>
                    <a:pt x="304581" y="252598"/>
                  </a:lnTo>
                  <a:lnTo>
                    <a:pt x="262342" y="259402"/>
                  </a:lnTo>
                  <a:lnTo>
                    <a:pt x="210570" y="2517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0010" y="460067"/>
              <a:ext cx="191380" cy="192700"/>
            </a:xfrm>
            <a:custGeom>
              <a:avLst/>
              <a:gdLst/>
              <a:ahLst/>
              <a:cxnLst/>
              <a:rect l="0" t="0" r="0" b="0"/>
              <a:pathLst>
                <a:path w="191380" h="192700">
                  <a:moveTo>
                    <a:pt x="55927" y="97943"/>
                  </a:moveTo>
                  <a:lnTo>
                    <a:pt x="114544" y="97943"/>
                  </a:lnTo>
                  <a:lnTo>
                    <a:pt x="149334" y="86765"/>
                  </a:lnTo>
                  <a:lnTo>
                    <a:pt x="181870" y="68635"/>
                  </a:lnTo>
                  <a:lnTo>
                    <a:pt x="187852" y="60857"/>
                  </a:lnTo>
                  <a:lnTo>
                    <a:pt x="190670" y="52162"/>
                  </a:lnTo>
                  <a:lnTo>
                    <a:pt x="191379" y="42856"/>
                  </a:lnTo>
                  <a:lnTo>
                    <a:pt x="185928" y="26276"/>
                  </a:lnTo>
                  <a:lnTo>
                    <a:pt x="181199" y="18580"/>
                  </a:lnTo>
                  <a:lnTo>
                    <a:pt x="166586" y="6908"/>
                  </a:lnTo>
                  <a:lnTo>
                    <a:pt x="157776" y="2158"/>
                  </a:lnTo>
                  <a:lnTo>
                    <a:pt x="138628" y="0"/>
                  </a:lnTo>
                  <a:lnTo>
                    <a:pt x="76850" y="14360"/>
                  </a:lnTo>
                  <a:lnTo>
                    <a:pt x="57038" y="22190"/>
                  </a:lnTo>
                  <a:lnTo>
                    <a:pt x="17931" y="52973"/>
                  </a:lnTo>
                  <a:lnTo>
                    <a:pt x="2035" y="79159"/>
                  </a:lnTo>
                  <a:lnTo>
                    <a:pt x="0" y="102073"/>
                  </a:lnTo>
                  <a:lnTo>
                    <a:pt x="4164" y="126685"/>
                  </a:lnTo>
                  <a:lnTo>
                    <a:pt x="13814" y="149322"/>
                  </a:lnTo>
                  <a:lnTo>
                    <a:pt x="37990" y="176207"/>
                  </a:lnTo>
                  <a:lnTo>
                    <a:pt x="63553" y="185370"/>
                  </a:lnTo>
                  <a:lnTo>
                    <a:pt x="108570" y="192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84147" y="484310"/>
              <a:ext cx="95004" cy="175336"/>
            </a:xfrm>
            <a:custGeom>
              <a:avLst/>
              <a:gdLst/>
              <a:ahLst/>
              <a:cxnLst/>
              <a:rect l="0" t="0" r="0" b="0"/>
              <a:pathLst>
                <a:path w="95004" h="175336">
                  <a:moveTo>
                    <a:pt x="10775" y="94757"/>
                  </a:moveTo>
                  <a:lnTo>
                    <a:pt x="13894" y="137449"/>
                  </a:lnTo>
                  <a:lnTo>
                    <a:pt x="20350" y="157015"/>
                  </a:lnTo>
                  <a:lnTo>
                    <a:pt x="32459" y="175335"/>
                  </a:lnTo>
                  <a:lnTo>
                    <a:pt x="21081" y="149928"/>
                  </a:lnTo>
                  <a:lnTo>
                    <a:pt x="0" y="87854"/>
                  </a:lnTo>
                  <a:lnTo>
                    <a:pt x="4426" y="64783"/>
                  </a:lnTo>
                  <a:lnTo>
                    <a:pt x="20072" y="32063"/>
                  </a:lnTo>
                  <a:lnTo>
                    <a:pt x="39083" y="16980"/>
                  </a:lnTo>
                  <a:lnTo>
                    <a:pt x="69855" y="5031"/>
                  </a:lnTo>
                  <a:lnTo>
                    <a:pt x="9500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75374" y="485196"/>
              <a:ext cx="117461" cy="322226"/>
            </a:xfrm>
            <a:custGeom>
              <a:avLst/>
              <a:gdLst/>
              <a:ahLst/>
              <a:cxnLst/>
              <a:rect l="0" t="0" r="0" b="0"/>
              <a:pathLst>
                <a:path w="117461" h="322226">
                  <a:moveTo>
                    <a:pt x="9061" y="125456"/>
                  </a:moveTo>
                  <a:lnTo>
                    <a:pt x="9061" y="184073"/>
                  </a:lnTo>
                  <a:lnTo>
                    <a:pt x="17466" y="239417"/>
                  </a:lnTo>
                  <a:lnTo>
                    <a:pt x="27272" y="302342"/>
                  </a:lnTo>
                  <a:lnTo>
                    <a:pt x="27683" y="322225"/>
                  </a:lnTo>
                  <a:lnTo>
                    <a:pt x="26155" y="320976"/>
                  </a:lnTo>
                  <a:lnTo>
                    <a:pt x="13218" y="280232"/>
                  </a:lnTo>
                  <a:lnTo>
                    <a:pt x="9882" y="229426"/>
                  </a:lnTo>
                  <a:lnTo>
                    <a:pt x="9223" y="174329"/>
                  </a:lnTo>
                  <a:lnTo>
                    <a:pt x="7923" y="118386"/>
                  </a:lnTo>
                  <a:lnTo>
                    <a:pt x="734" y="59156"/>
                  </a:lnTo>
                  <a:lnTo>
                    <a:pt x="0" y="42651"/>
                  </a:lnTo>
                  <a:lnTo>
                    <a:pt x="3020" y="29309"/>
                  </a:lnTo>
                  <a:lnTo>
                    <a:pt x="15735" y="8245"/>
                  </a:lnTo>
                  <a:lnTo>
                    <a:pt x="24039" y="2862"/>
                  </a:lnTo>
                  <a:lnTo>
                    <a:pt x="42624" y="0"/>
                  </a:lnTo>
                  <a:lnTo>
                    <a:pt x="62582" y="5747"/>
                  </a:lnTo>
                  <a:lnTo>
                    <a:pt x="90430" y="22137"/>
                  </a:lnTo>
                  <a:lnTo>
                    <a:pt x="104886" y="36253"/>
                  </a:lnTo>
                  <a:lnTo>
                    <a:pt x="115211" y="54225"/>
                  </a:lnTo>
                  <a:lnTo>
                    <a:pt x="117460" y="80150"/>
                  </a:lnTo>
                  <a:lnTo>
                    <a:pt x="113390" y="107660"/>
                  </a:lnTo>
                  <a:lnTo>
                    <a:pt x="103782" y="127685"/>
                  </a:lnTo>
                  <a:lnTo>
                    <a:pt x="85474" y="141265"/>
                  </a:lnTo>
                  <a:lnTo>
                    <a:pt x="74041" y="146524"/>
                  </a:lnTo>
                  <a:lnTo>
                    <a:pt x="48859" y="149248"/>
                  </a:lnTo>
                  <a:lnTo>
                    <a:pt x="9061" y="146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21375" y="431007"/>
              <a:ext cx="127032" cy="182684"/>
            </a:xfrm>
            <a:custGeom>
              <a:avLst/>
              <a:gdLst/>
              <a:ahLst/>
              <a:cxnLst/>
              <a:rect l="0" t="0" r="0" b="0"/>
              <a:pathLst>
                <a:path w="127032" h="182684">
                  <a:moveTo>
                    <a:pt x="20987" y="105946"/>
                  </a:moveTo>
                  <a:lnTo>
                    <a:pt x="43344" y="105946"/>
                  </a:lnTo>
                  <a:lnTo>
                    <a:pt x="74015" y="94767"/>
                  </a:lnTo>
                  <a:lnTo>
                    <a:pt x="105329" y="76637"/>
                  </a:lnTo>
                  <a:lnTo>
                    <a:pt x="120084" y="60165"/>
                  </a:lnTo>
                  <a:lnTo>
                    <a:pt x="125656" y="50859"/>
                  </a:lnTo>
                  <a:lnTo>
                    <a:pt x="127031" y="42315"/>
                  </a:lnTo>
                  <a:lnTo>
                    <a:pt x="125608" y="34279"/>
                  </a:lnTo>
                  <a:lnTo>
                    <a:pt x="122320" y="26583"/>
                  </a:lnTo>
                  <a:lnTo>
                    <a:pt x="100925" y="4572"/>
                  </a:lnTo>
                  <a:lnTo>
                    <a:pt x="91826" y="929"/>
                  </a:lnTo>
                  <a:lnTo>
                    <a:pt x="72358" y="0"/>
                  </a:lnTo>
                  <a:lnTo>
                    <a:pt x="36078" y="11643"/>
                  </a:lnTo>
                  <a:lnTo>
                    <a:pt x="15606" y="26599"/>
                  </a:lnTo>
                  <a:lnTo>
                    <a:pt x="6871" y="35501"/>
                  </a:lnTo>
                  <a:lnTo>
                    <a:pt x="2218" y="44944"/>
                  </a:lnTo>
                  <a:lnTo>
                    <a:pt x="0" y="101292"/>
                  </a:lnTo>
                  <a:lnTo>
                    <a:pt x="5540" y="136153"/>
                  </a:lnTo>
                  <a:lnTo>
                    <a:pt x="20180" y="163119"/>
                  </a:lnTo>
                  <a:lnTo>
                    <a:pt x="35836" y="175420"/>
                  </a:lnTo>
                  <a:lnTo>
                    <a:pt x="44924" y="180338"/>
                  </a:lnTo>
                  <a:lnTo>
                    <a:pt x="67501" y="182683"/>
                  </a:lnTo>
                  <a:lnTo>
                    <a:pt x="105215" y="1796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89761" y="474098"/>
              <a:ext cx="151926" cy="157612"/>
            </a:xfrm>
            <a:custGeom>
              <a:avLst/>
              <a:gdLst/>
              <a:ahLst/>
              <a:cxnLst/>
              <a:rect l="0" t="0" r="0" b="0"/>
              <a:pathLst>
                <a:path w="151926" h="157612">
                  <a:moveTo>
                    <a:pt x="0" y="41798"/>
                  </a:moveTo>
                  <a:lnTo>
                    <a:pt x="0" y="95942"/>
                  </a:lnTo>
                  <a:lnTo>
                    <a:pt x="6066" y="149404"/>
                  </a:lnTo>
                  <a:lnTo>
                    <a:pt x="5214" y="148630"/>
                  </a:lnTo>
                  <a:lnTo>
                    <a:pt x="3476" y="144605"/>
                  </a:lnTo>
                  <a:lnTo>
                    <a:pt x="1857" y="98457"/>
                  </a:lnTo>
                  <a:lnTo>
                    <a:pt x="14745" y="36738"/>
                  </a:lnTo>
                  <a:lnTo>
                    <a:pt x="30365" y="6893"/>
                  </a:lnTo>
                  <a:lnTo>
                    <a:pt x="37791" y="2150"/>
                  </a:lnTo>
                  <a:lnTo>
                    <a:pt x="55401" y="0"/>
                  </a:lnTo>
                  <a:lnTo>
                    <a:pt x="85045" y="5367"/>
                  </a:lnTo>
                  <a:lnTo>
                    <a:pt x="102529" y="17417"/>
                  </a:lnTo>
                  <a:lnTo>
                    <a:pt x="116928" y="34472"/>
                  </a:lnTo>
                  <a:lnTo>
                    <a:pt x="143371" y="95891"/>
                  </a:lnTo>
                  <a:lnTo>
                    <a:pt x="151925" y="131005"/>
                  </a:lnTo>
                  <a:lnTo>
                    <a:pt x="147399" y="157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62411" y="266474"/>
              <a:ext cx="143206" cy="365924"/>
            </a:xfrm>
            <a:custGeom>
              <a:avLst/>
              <a:gdLst/>
              <a:ahLst/>
              <a:cxnLst/>
              <a:rect l="0" t="0" r="0" b="0"/>
              <a:pathLst>
                <a:path w="143206" h="365924">
                  <a:moveTo>
                    <a:pt x="132677" y="259950"/>
                  </a:moveTo>
                  <a:lnTo>
                    <a:pt x="103368" y="221577"/>
                  </a:lnTo>
                  <a:lnTo>
                    <a:pt x="80656" y="213650"/>
                  </a:lnTo>
                  <a:lnTo>
                    <a:pt x="66411" y="211536"/>
                  </a:lnTo>
                  <a:lnTo>
                    <a:pt x="54574" y="213636"/>
                  </a:lnTo>
                  <a:lnTo>
                    <a:pt x="35183" y="225328"/>
                  </a:lnTo>
                  <a:lnTo>
                    <a:pt x="11113" y="246053"/>
                  </a:lnTo>
                  <a:lnTo>
                    <a:pt x="2609" y="266252"/>
                  </a:lnTo>
                  <a:lnTo>
                    <a:pt x="0" y="289657"/>
                  </a:lnTo>
                  <a:lnTo>
                    <a:pt x="2739" y="311758"/>
                  </a:lnTo>
                  <a:lnTo>
                    <a:pt x="16448" y="343931"/>
                  </a:lnTo>
                  <a:lnTo>
                    <a:pt x="31886" y="358886"/>
                  </a:lnTo>
                  <a:lnTo>
                    <a:pt x="40917" y="364512"/>
                  </a:lnTo>
                  <a:lnTo>
                    <a:pt x="50446" y="365923"/>
                  </a:lnTo>
                  <a:lnTo>
                    <a:pt x="70393" y="361252"/>
                  </a:lnTo>
                  <a:lnTo>
                    <a:pt x="78286" y="355561"/>
                  </a:lnTo>
                  <a:lnTo>
                    <a:pt x="102479" y="318091"/>
                  </a:lnTo>
                  <a:lnTo>
                    <a:pt x="123852" y="265976"/>
                  </a:lnTo>
                  <a:lnTo>
                    <a:pt x="138169" y="209451"/>
                  </a:lnTo>
                  <a:lnTo>
                    <a:pt x="142210" y="146293"/>
                  </a:lnTo>
                  <a:lnTo>
                    <a:pt x="137419" y="94000"/>
                  </a:lnTo>
                  <a:lnTo>
                    <a:pt x="125208" y="41470"/>
                  </a:lnTo>
                  <a:lnTo>
                    <a:pt x="118439" y="13889"/>
                  </a:lnTo>
                  <a:lnTo>
                    <a:pt x="112656" y="5832"/>
                  </a:lnTo>
                  <a:lnTo>
                    <a:pt x="105292" y="1631"/>
                  </a:lnTo>
                  <a:lnTo>
                    <a:pt x="96872" y="0"/>
                  </a:lnTo>
                  <a:lnTo>
                    <a:pt x="90090" y="3592"/>
                  </a:lnTo>
                  <a:lnTo>
                    <a:pt x="79434" y="20061"/>
                  </a:lnTo>
                  <a:lnTo>
                    <a:pt x="77038" y="42979"/>
                  </a:lnTo>
                  <a:lnTo>
                    <a:pt x="79442" y="101408"/>
                  </a:lnTo>
                  <a:lnTo>
                    <a:pt x="81087" y="160870"/>
                  </a:lnTo>
                  <a:lnTo>
                    <a:pt x="91464" y="214556"/>
                  </a:lnTo>
                  <a:lnTo>
                    <a:pt x="104478" y="248450"/>
                  </a:lnTo>
                  <a:lnTo>
                    <a:pt x="143205" y="3020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79316" y="48431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48931"/>
                  </a:lnTo>
                  <a:lnTo>
                    <a:pt x="7235" y="11042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68787" y="38955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56331" y="457115"/>
              <a:ext cx="123027" cy="149093"/>
            </a:xfrm>
            <a:custGeom>
              <a:avLst/>
              <a:gdLst/>
              <a:ahLst/>
              <a:cxnLst/>
              <a:rect l="0" t="0" r="0" b="0"/>
              <a:pathLst>
                <a:path w="123027" h="149093">
                  <a:moveTo>
                    <a:pt x="91441" y="27195"/>
                  </a:moveTo>
                  <a:lnTo>
                    <a:pt x="85851" y="10428"/>
                  </a:lnTo>
                  <a:lnTo>
                    <a:pt x="79526" y="5488"/>
                  </a:lnTo>
                  <a:lnTo>
                    <a:pt x="60019" y="0"/>
                  </a:lnTo>
                  <a:lnTo>
                    <a:pt x="38871" y="3800"/>
                  </a:lnTo>
                  <a:lnTo>
                    <a:pt x="28318" y="8089"/>
                  </a:lnTo>
                  <a:lnTo>
                    <a:pt x="20113" y="15628"/>
                  </a:lnTo>
                  <a:lnTo>
                    <a:pt x="7877" y="36482"/>
                  </a:lnTo>
                  <a:lnTo>
                    <a:pt x="0" y="74531"/>
                  </a:lnTo>
                  <a:lnTo>
                    <a:pt x="3256" y="109851"/>
                  </a:lnTo>
                  <a:lnTo>
                    <a:pt x="14813" y="128662"/>
                  </a:lnTo>
                  <a:lnTo>
                    <a:pt x="22808" y="136954"/>
                  </a:lnTo>
                  <a:lnTo>
                    <a:pt x="44170" y="146167"/>
                  </a:lnTo>
                  <a:lnTo>
                    <a:pt x="68092" y="149092"/>
                  </a:lnTo>
                  <a:lnTo>
                    <a:pt x="123026" y="1430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22935" y="484310"/>
              <a:ext cx="138702" cy="147963"/>
            </a:xfrm>
            <a:custGeom>
              <a:avLst/>
              <a:gdLst/>
              <a:ahLst/>
              <a:cxnLst/>
              <a:rect l="0" t="0" r="0" b="0"/>
              <a:pathLst>
                <a:path w="138702" h="147963">
                  <a:moveTo>
                    <a:pt x="9065" y="0"/>
                  </a:moveTo>
                  <a:lnTo>
                    <a:pt x="0" y="58617"/>
                  </a:lnTo>
                  <a:lnTo>
                    <a:pt x="4559" y="93408"/>
                  </a:lnTo>
                  <a:lnTo>
                    <a:pt x="18908" y="120353"/>
                  </a:lnTo>
                  <a:lnTo>
                    <a:pt x="43566" y="143155"/>
                  </a:lnTo>
                  <a:lnTo>
                    <a:pt x="53123" y="146910"/>
                  </a:lnTo>
                  <a:lnTo>
                    <a:pt x="73100" y="147962"/>
                  </a:lnTo>
                  <a:lnTo>
                    <a:pt x="82170" y="144265"/>
                  </a:lnTo>
                  <a:lnTo>
                    <a:pt x="120828" y="109075"/>
                  </a:lnTo>
                  <a:lnTo>
                    <a:pt x="136676" y="76643"/>
                  </a:lnTo>
                  <a:lnTo>
                    <a:pt x="138701" y="53951"/>
                  </a:lnTo>
                  <a:lnTo>
                    <a:pt x="13540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10984" y="284269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3120" y="57264"/>
                  </a:lnTo>
                  <a:lnTo>
                    <a:pt x="8333" y="106654"/>
                  </a:lnTo>
                  <a:lnTo>
                    <a:pt x="15684" y="164567"/>
                  </a:lnTo>
                  <a:lnTo>
                    <a:pt x="21165" y="225443"/>
                  </a:lnTo>
                  <a:lnTo>
                    <a:pt x="29181" y="283741"/>
                  </a:lnTo>
                  <a:lnTo>
                    <a:pt x="33992" y="316868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07258" y="459991"/>
              <a:ext cx="177468" cy="162666"/>
            </a:xfrm>
            <a:custGeom>
              <a:avLst/>
              <a:gdLst/>
              <a:ahLst/>
              <a:cxnLst/>
              <a:rect l="0" t="0" r="0" b="0"/>
              <a:pathLst>
                <a:path w="177468" h="162666">
                  <a:moveTo>
                    <a:pt x="114296" y="34848"/>
                  </a:moveTo>
                  <a:lnTo>
                    <a:pt x="103118" y="18080"/>
                  </a:lnTo>
                  <a:lnTo>
                    <a:pt x="88271" y="6729"/>
                  </a:lnTo>
                  <a:lnTo>
                    <a:pt x="79399" y="2064"/>
                  </a:lnTo>
                  <a:lnTo>
                    <a:pt x="57062" y="0"/>
                  </a:lnTo>
                  <a:lnTo>
                    <a:pt x="44555" y="1087"/>
                  </a:lnTo>
                  <a:lnTo>
                    <a:pt x="24418" y="11654"/>
                  </a:lnTo>
                  <a:lnTo>
                    <a:pt x="15773" y="19386"/>
                  </a:lnTo>
                  <a:lnTo>
                    <a:pt x="6167" y="43574"/>
                  </a:lnTo>
                  <a:lnTo>
                    <a:pt x="0" y="101172"/>
                  </a:lnTo>
                  <a:lnTo>
                    <a:pt x="4522" y="137948"/>
                  </a:lnTo>
                  <a:lnTo>
                    <a:pt x="9527" y="146865"/>
                  </a:lnTo>
                  <a:lnTo>
                    <a:pt x="24448" y="159893"/>
                  </a:lnTo>
                  <a:lnTo>
                    <a:pt x="33340" y="162665"/>
                  </a:lnTo>
                  <a:lnTo>
                    <a:pt x="52579" y="162625"/>
                  </a:lnTo>
                  <a:lnTo>
                    <a:pt x="60283" y="158637"/>
                  </a:lnTo>
                  <a:lnTo>
                    <a:pt x="71963" y="144848"/>
                  </a:lnTo>
                  <a:lnTo>
                    <a:pt x="96421" y="86980"/>
                  </a:lnTo>
                  <a:lnTo>
                    <a:pt x="100040" y="84810"/>
                  </a:lnTo>
                  <a:lnTo>
                    <a:pt x="103622" y="88043"/>
                  </a:lnTo>
                  <a:lnTo>
                    <a:pt x="136264" y="137986"/>
                  </a:lnTo>
                  <a:lnTo>
                    <a:pt x="142980" y="145721"/>
                  </a:lnTo>
                  <a:lnTo>
                    <a:pt x="149796" y="149707"/>
                  </a:lnTo>
                  <a:lnTo>
                    <a:pt x="156680" y="151195"/>
                  </a:lnTo>
                  <a:lnTo>
                    <a:pt x="177467" y="1506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05782" y="452725"/>
              <a:ext cx="157928" cy="180213"/>
            </a:xfrm>
            <a:custGeom>
              <a:avLst/>
              <a:gdLst/>
              <a:ahLst/>
              <a:cxnLst/>
              <a:rect l="0" t="0" r="0" b="0"/>
              <a:pathLst>
                <a:path w="157928" h="180213">
                  <a:moveTo>
                    <a:pt x="0" y="52642"/>
                  </a:moveTo>
                  <a:lnTo>
                    <a:pt x="15641" y="70623"/>
                  </a:lnTo>
                  <a:lnTo>
                    <a:pt x="38437" y="126996"/>
                  </a:lnTo>
                  <a:lnTo>
                    <a:pt x="56130" y="179071"/>
                  </a:lnTo>
                  <a:lnTo>
                    <a:pt x="56137" y="180212"/>
                  </a:lnTo>
                  <a:lnTo>
                    <a:pt x="38833" y="130518"/>
                  </a:lnTo>
                  <a:lnTo>
                    <a:pt x="34187" y="77817"/>
                  </a:lnTo>
                  <a:lnTo>
                    <a:pt x="37811" y="54473"/>
                  </a:lnTo>
                  <a:lnTo>
                    <a:pt x="46441" y="35518"/>
                  </a:lnTo>
                  <a:lnTo>
                    <a:pt x="52017" y="27188"/>
                  </a:lnTo>
                  <a:lnTo>
                    <a:pt x="67573" y="14813"/>
                  </a:lnTo>
                  <a:lnTo>
                    <a:pt x="87354" y="6584"/>
                  </a:lnTo>
                  <a:lnTo>
                    <a:pt x="131942" y="1300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31668" y="242155"/>
            <a:ext cx="9338779" cy="637361"/>
            <a:chOff x="431668" y="242155"/>
            <a:chExt cx="9338779" cy="637361"/>
          </a:xfrm>
        </p:grpSpPr>
        <p:sp>
          <p:nvSpPr>
            <p:cNvPr id="18" name="Freeform 17"/>
            <p:cNvSpPr/>
            <p:nvPr/>
          </p:nvSpPr>
          <p:spPr>
            <a:xfrm>
              <a:off x="3047765" y="242155"/>
              <a:ext cx="216070" cy="362260"/>
            </a:xfrm>
            <a:custGeom>
              <a:avLst/>
              <a:gdLst/>
              <a:ahLst/>
              <a:cxnLst/>
              <a:rect l="0" t="0" r="0" b="0"/>
              <a:pathLst>
                <a:path w="216070" h="362260">
                  <a:moveTo>
                    <a:pt x="5499" y="0"/>
                  </a:moveTo>
                  <a:lnTo>
                    <a:pt x="5499" y="52050"/>
                  </a:lnTo>
                  <a:lnTo>
                    <a:pt x="5499" y="108229"/>
                  </a:lnTo>
                  <a:lnTo>
                    <a:pt x="8619" y="159970"/>
                  </a:lnTo>
                  <a:lnTo>
                    <a:pt x="11565" y="188081"/>
                  </a:lnTo>
                  <a:lnTo>
                    <a:pt x="7816" y="236792"/>
                  </a:lnTo>
                  <a:lnTo>
                    <a:pt x="6186" y="287100"/>
                  </a:lnTo>
                  <a:lnTo>
                    <a:pt x="2515" y="343493"/>
                  </a:lnTo>
                  <a:lnTo>
                    <a:pt x="0" y="355338"/>
                  </a:lnTo>
                  <a:lnTo>
                    <a:pt x="664" y="360894"/>
                  </a:lnTo>
                  <a:lnTo>
                    <a:pt x="3445" y="362259"/>
                  </a:lnTo>
                  <a:lnTo>
                    <a:pt x="59254" y="343566"/>
                  </a:lnTo>
                  <a:lnTo>
                    <a:pt x="114050" y="329455"/>
                  </a:lnTo>
                  <a:lnTo>
                    <a:pt x="150746" y="330413"/>
                  </a:lnTo>
                  <a:lnTo>
                    <a:pt x="206521" y="344675"/>
                  </a:lnTo>
                  <a:lnTo>
                    <a:pt x="216069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05948" y="526424"/>
              <a:ext cx="52643" cy="115815"/>
            </a:xfrm>
            <a:custGeom>
              <a:avLst/>
              <a:gdLst/>
              <a:ahLst/>
              <a:cxnLst/>
              <a:rect l="0" t="0" r="0" b="0"/>
              <a:pathLst>
                <a:path w="52643" h="115815">
                  <a:moveTo>
                    <a:pt x="0" y="0"/>
                  </a:moveTo>
                  <a:lnTo>
                    <a:pt x="19128" y="53875"/>
                  </a:lnTo>
                  <a:lnTo>
                    <a:pt x="52642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05948" y="43166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11233" y="458645"/>
              <a:ext cx="294799" cy="164987"/>
            </a:xfrm>
            <a:custGeom>
              <a:avLst/>
              <a:gdLst/>
              <a:ahLst/>
              <a:cxnLst/>
              <a:rect l="0" t="0" r="0" b="0"/>
              <a:pathLst>
                <a:path w="294799" h="164987">
                  <a:moveTo>
                    <a:pt x="0" y="46722"/>
                  </a:moveTo>
                  <a:lnTo>
                    <a:pt x="17958" y="100597"/>
                  </a:lnTo>
                  <a:lnTo>
                    <a:pt x="36301" y="154455"/>
                  </a:lnTo>
                  <a:lnTo>
                    <a:pt x="33323" y="92773"/>
                  </a:lnTo>
                  <a:lnTo>
                    <a:pt x="37427" y="64460"/>
                  </a:lnTo>
                  <a:lnTo>
                    <a:pt x="42499" y="53868"/>
                  </a:lnTo>
                  <a:lnTo>
                    <a:pt x="57493" y="38980"/>
                  </a:lnTo>
                  <a:lnTo>
                    <a:pt x="65235" y="36881"/>
                  </a:lnTo>
                  <a:lnTo>
                    <a:pt x="72735" y="37822"/>
                  </a:lnTo>
                  <a:lnTo>
                    <a:pt x="80076" y="40789"/>
                  </a:lnTo>
                  <a:lnTo>
                    <a:pt x="122776" y="84575"/>
                  </a:lnTo>
                  <a:lnTo>
                    <a:pt x="154800" y="140109"/>
                  </a:lnTo>
                  <a:lnTo>
                    <a:pt x="159352" y="151094"/>
                  </a:lnTo>
                  <a:lnTo>
                    <a:pt x="163556" y="153738"/>
                  </a:lnTo>
                  <a:lnTo>
                    <a:pt x="167529" y="150822"/>
                  </a:lnTo>
                  <a:lnTo>
                    <a:pt x="188221" y="110690"/>
                  </a:lnTo>
                  <a:lnTo>
                    <a:pt x="242966" y="75268"/>
                  </a:lnTo>
                  <a:lnTo>
                    <a:pt x="263572" y="66038"/>
                  </a:lnTo>
                  <a:lnTo>
                    <a:pt x="278190" y="51798"/>
                  </a:lnTo>
                  <a:lnTo>
                    <a:pt x="283726" y="43087"/>
                  </a:lnTo>
                  <a:lnTo>
                    <a:pt x="285077" y="33770"/>
                  </a:lnTo>
                  <a:lnTo>
                    <a:pt x="280339" y="14060"/>
                  </a:lnTo>
                  <a:lnTo>
                    <a:pt x="273460" y="7400"/>
                  </a:lnTo>
                  <a:lnTo>
                    <a:pt x="253339" y="0"/>
                  </a:lnTo>
                  <a:lnTo>
                    <a:pt x="243762" y="366"/>
                  </a:lnTo>
                  <a:lnTo>
                    <a:pt x="226882" y="7012"/>
                  </a:lnTo>
                  <a:lnTo>
                    <a:pt x="204224" y="23908"/>
                  </a:lnTo>
                  <a:lnTo>
                    <a:pt x="188282" y="49321"/>
                  </a:lnTo>
                  <a:lnTo>
                    <a:pt x="186236" y="68934"/>
                  </a:lnTo>
                  <a:lnTo>
                    <a:pt x="194455" y="110122"/>
                  </a:lnTo>
                  <a:lnTo>
                    <a:pt x="209564" y="141546"/>
                  </a:lnTo>
                  <a:lnTo>
                    <a:pt x="225331" y="156327"/>
                  </a:lnTo>
                  <a:lnTo>
                    <a:pt x="234448" y="161906"/>
                  </a:lnTo>
                  <a:lnTo>
                    <a:pt x="253938" y="164986"/>
                  </a:lnTo>
                  <a:lnTo>
                    <a:pt x="294798" y="1625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60146" y="410611"/>
              <a:ext cx="187604" cy="231628"/>
            </a:xfrm>
            <a:custGeom>
              <a:avLst/>
              <a:gdLst/>
              <a:ahLst/>
              <a:cxnLst/>
              <a:rect l="0" t="0" r="0" b="0"/>
              <a:pathLst>
                <a:path w="187604" h="231628">
                  <a:moveTo>
                    <a:pt x="93284" y="0"/>
                  </a:moveTo>
                  <a:lnTo>
                    <a:pt x="40578" y="19128"/>
                  </a:lnTo>
                  <a:lnTo>
                    <a:pt x="2491" y="49803"/>
                  </a:lnTo>
                  <a:lnTo>
                    <a:pt x="0" y="57769"/>
                  </a:lnTo>
                  <a:lnTo>
                    <a:pt x="3471" y="75978"/>
                  </a:lnTo>
                  <a:lnTo>
                    <a:pt x="10012" y="82237"/>
                  </a:lnTo>
                  <a:lnTo>
                    <a:pt x="29758" y="89192"/>
                  </a:lnTo>
                  <a:lnTo>
                    <a:pt x="80562" y="94827"/>
                  </a:lnTo>
                  <a:lnTo>
                    <a:pt x="135658" y="109112"/>
                  </a:lnTo>
                  <a:lnTo>
                    <a:pt x="161249" y="122194"/>
                  </a:lnTo>
                  <a:lnTo>
                    <a:pt x="180423" y="139706"/>
                  </a:lnTo>
                  <a:lnTo>
                    <a:pt x="185301" y="150459"/>
                  </a:lnTo>
                  <a:lnTo>
                    <a:pt x="187603" y="174885"/>
                  </a:lnTo>
                  <a:lnTo>
                    <a:pt x="184239" y="184441"/>
                  </a:lnTo>
                  <a:lnTo>
                    <a:pt x="171143" y="198177"/>
                  </a:lnTo>
                  <a:lnTo>
                    <a:pt x="115697" y="220391"/>
                  </a:lnTo>
                  <a:lnTo>
                    <a:pt x="61698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1668" y="684352"/>
              <a:ext cx="3484934" cy="31586"/>
            </a:xfrm>
            <a:custGeom>
              <a:avLst/>
              <a:gdLst/>
              <a:ahLst/>
              <a:cxnLst/>
              <a:rect l="0" t="0" r="0" b="0"/>
              <a:pathLst>
                <a:path w="3484934" h="31586">
                  <a:moveTo>
                    <a:pt x="3484933" y="21057"/>
                  </a:moveTo>
                  <a:lnTo>
                    <a:pt x="3430788" y="21057"/>
                  </a:lnTo>
                  <a:lnTo>
                    <a:pt x="3375841" y="21057"/>
                  </a:lnTo>
                  <a:lnTo>
                    <a:pt x="3321097" y="19887"/>
                  </a:lnTo>
                  <a:lnTo>
                    <a:pt x="3258853" y="11992"/>
                  </a:lnTo>
                  <a:lnTo>
                    <a:pt x="3206596" y="10962"/>
                  </a:lnTo>
                  <a:lnTo>
                    <a:pt x="3152248" y="10657"/>
                  </a:lnTo>
                  <a:lnTo>
                    <a:pt x="3099100" y="10566"/>
                  </a:lnTo>
                  <a:lnTo>
                    <a:pt x="3046308" y="10540"/>
                  </a:lnTo>
                  <a:lnTo>
                    <a:pt x="2988032" y="10532"/>
                  </a:lnTo>
                  <a:lnTo>
                    <a:pt x="2926312" y="4940"/>
                  </a:lnTo>
                  <a:lnTo>
                    <a:pt x="2863570" y="1464"/>
                  </a:lnTo>
                  <a:lnTo>
                    <a:pt x="2800527" y="434"/>
                  </a:lnTo>
                  <a:lnTo>
                    <a:pt x="2737393" y="128"/>
                  </a:lnTo>
                  <a:lnTo>
                    <a:pt x="2679823" y="5627"/>
                  </a:lnTo>
                  <a:lnTo>
                    <a:pt x="2620099" y="2325"/>
                  </a:lnTo>
                  <a:lnTo>
                    <a:pt x="2557332" y="689"/>
                  </a:lnTo>
                  <a:lnTo>
                    <a:pt x="2510756" y="306"/>
                  </a:lnTo>
                  <a:lnTo>
                    <a:pt x="2465879" y="136"/>
                  </a:lnTo>
                  <a:lnTo>
                    <a:pt x="2422537" y="60"/>
                  </a:lnTo>
                  <a:lnTo>
                    <a:pt x="2379877" y="27"/>
                  </a:lnTo>
                  <a:lnTo>
                    <a:pt x="2316399" y="8"/>
                  </a:lnTo>
                  <a:lnTo>
                    <a:pt x="2253137" y="2"/>
                  </a:lnTo>
                  <a:lnTo>
                    <a:pt x="2189939" y="1"/>
                  </a:lnTo>
                  <a:lnTo>
                    <a:pt x="2137938" y="0"/>
                  </a:lnTo>
                  <a:lnTo>
                    <a:pt x="2081716" y="0"/>
                  </a:lnTo>
                  <a:lnTo>
                    <a:pt x="2020605" y="0"/>
                  </a:lnTo>
                  <a:lnTo>
                    <a:pt x="1975853" y="0"/>
                  </a:lnTo>
                  <a:lnTo>
                    <a:pt x="1929837" y="0"/>
                  </a:lnTo>
                  <a:lnTo>
                    <a:pt x="1866809" y="0"/>
                  </a:lnTo>
                  <a:lnTo>
                    <a:pt x="1815118" y="0"/>
                  </a:lnTo>
                  <a:lnTo>
                    <a:pt x="1758729" y="0"/>
                  </a:lnTo>
                  <a:lnTo>
                    <a:pt x="1709005" y="0"/>
                  </a:lnTo>
                  <a:lnTo>
                    <a:pt x="1649689" y="0"/>
                  </a:lnTo>
                  <a:lnTo>
                    <a:pt x="1604331" y="0"/>
                  </a:lnTo>
                  <a:lnTo>
                    <a:pt x="1559995" y="0"/>
                  </a:lnTo>
                  <a:lnTo>
                    <a:pt x="1501812" y="3119"/>
                  </a:lnTo>
                  <a:lnTo>
                    <a:pt x="1440231" y="9065"/>
                  </a:lnTo>
                  <a:lnTo>
                    <a:pt x="1380409" y="10095"/>
                  </a:lnTo>
                  <a:lnTo>
                    <a:pt x="1334522" y="10336"/>
                  </a:lnTo>
                  <a:lnTo>
                    <a:pt x="1286832" y="10443"/>
                  </a:lnTo>
                  <a:lnTo>
                    <a:pt x="1238340" y="10490"/>
                  </a:lnTo>
                  <a:lnTo>
                    <a:pt x="1181769" y="10517"/>
                  </a:lnTo>
                  <a:lnTo>
                    <a:pt x="1135372" y="10525"/>
                  </a:lnTo>
                  <a:lnTo>
                    <a:pt x="1075221" y="10527"/>
                  </a:lnTo>
                  <a:lnTo>
                    <a:pt x="1022304" y="10528"/>
                  </a:lnTo>
                  <a:lnTo>
                    <a:pt x="962501" y="10528"/>
                  </a:lnTo>
                  <a:lnTo>
                    <a:pt x="905628" y="10528"/>
                  </a:lnTo>
                  <a:lnTo>
                    <a:pt x="854031" y="10528"/>
                  </a:lnTo>
                  <a:lnTo>
                    <a:pt x="796239" y="10528"/>
                  </a:lnTo>
                  <a:lnTo>
                    <a:pt x="740121" y="10528"/>
                  </a:lnTo>
                  <a:lnTo>
                    <a:pt x="680989" y="10528"/>
                  </a:lnTo>
                  <a:lnTo>
                    <a:pt x="619087" y="10528"/>
                  </a:lnTo>
                  <a:lnTo>
                    <a:pt x="561799" y="10528"/>
                  </a:lnTo>
                  <a:lnTo>
                    <a:pt x="505423" y="10528"/>
                  </a:lnTo>
                  <a:lnTo>
                    <a:pt x="453911" y="13648"/>
                  </a:lnTo>
                  <a:lnTo>
                    <a:pt x="409969" y="17764"/>
                  </a:lnTo>
                  <a:lnTo>
                    <a:pt x="363142" y="19593"/>
                  </a:lnTo>
                  <a:lnTo>
                    <a:pt x="315035" y="20406"/>
                  </a:lnTo>
                  <a:lnTo>
                    <a:pt x="269867" y="20768"/>
                  </a:lnTo>
                  <a:lnTo>
                    <a:pt x="218131" y="20971"/>
                  </a:lnTo>
                  <a:lnTo>
                    <a:pt x="158728" y="21040"/>
                  </a:lnTo>
                  <a:lnTo>
                    <a:pt x="101933" y="21054"/>
                  </a:lnTo>
                  <a:lnTo>
                    <a:pt x="48530" y="26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48228" y="48431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53596" y="336911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10528" y="48931"/>
                  </a:lnTo>
                  <a:lnTo>
                    <a:pt x="10528" y="99896"/>
                  </a:lnTo>
                  <a:lnTo>
                    <a:pt x="10528" y="156331"/>
                  </a:lnTo>
                  <a:lnTo>
                    <a:pt x="7409" y="206978"/>
                  </a:lnTo>
                  <a:lnTo>
                    <a:pt x="1464" y="26601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53554" y="284269"/>
              <a:ext cx="347441" cy="52643"/>
            </a:xfrm>
            <a:custGeom>
              <a:avLst/>
              <a:gdLst/>
              <a:ahLst/>
              <a:cxnLst/>
              <a:rect l="0" t="0" r="0" b="0"/>
              <a:pathLst>
                <a:path w="347441" h="52643">
                  <a:moveTo>
                    <a:pt x="347440" y="0"/>
                  </a:moveTo>
                  <a:lnTo>
                    <a:pt x="283990" y="16788"/>
                  </a:lnTo>
                  <a:lnTo>
                    <a:pt x="236484" y="20962"/>
                  </a:lnTo>
                  <a:lnTo>
                    <a:pt x="186532" y="29088"/>
                  </a:lnTo>
                  <a:lnTo>
                    <a:pt x="130260" y="42314"/>
                  </a:lnTo>
                  <a:lnTo>
                    <a:pt x="79413" y="50602"/>
                  </a:lnTo>
                  <a:lnTo>
                    <a:pt x="19715" y="523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06197" y="610652"/>
              <a:ext cx="305327" cy="31587"/>
            </a:xfrm>
            <a:custGeom>
              <a:avLst/>
              <a:gdLst/>
              <a:ahLst/>
              <a:cxnLst/>
              <a:rect l="0" t="0" r="0" b="0"/>
              <a:pathLst>
                <a:path w="305327" h="31587">
                  <a:moveTo>
                    <a:pt x="305326" y="0"/>
                  </a:moveTo>
                  <a:lnTo>
                    <a:pt x="246709" y="9065"/>
                  </a:lnTo>
                  <a:lnTo>
                    <a:pt x="186993" y="18669"/>
                  </a:lnTo>
                  <a:lnTo>
                    <a:pt x="132863" y="26175"/>
                  </a:lnTo>
                  <a:lnTo>
                    <a:pt x="77110" y="30517"/>
                  </a:lnTo>
                  <a:lnTo>
                    <a:pt x="27276" y="3137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54795" y="512680"/>
              <a:ext cx="150767" cy="140087"/>
            </a:xfrm>
            <a:custGeom>
              <a:avLst/>
              <a:gdLst/>
              <a:ahLst/>
              <a:cxnLst/>
              <a:rect l="0" t="0" r="0" b="0"/>
              <a:pathLst>
                <a:path w="150767" h="140087">
                  <a:moveTo>
                    <a:pt x="9370" y="55858"/>
                  </a:moveTo>
                  <a:lnTo>
                    <a:pt x="3781" y="72626"/>
                  </a:lnTo>
                  <a:lnTo>
                    <a:pt x="5883" y="109950"/>
                  </a:lnTo>
                  <a:lnTo>
                    <a:pt x="4706" y="109467"/>
                  </a:lnTo>
                  <a:lnTo>
                    <a:pt x="2751" y="105635"/>
                  </a:lnTo>
                  <a:lnTo>
                    <a:pt x="0" y="72297"/>
                  </a:lnTo>
                  <a:lnTo>
                    <a:pt x="5596" y="51076"/>
                  </a:lnTo>
                  <a:lnTo>
                    <a:pt x="28252" y="18389"/>
                  </a:lnTo>
                  <a:lnTo>
                    <a:pt x="53960" y="2122"/>
                  </a:lnTo>
                  <a:lnTo>
                    <a:pt x="73641" y="0"/>
                  </a:lnTo>
                  <a:lnTo>
                    <a:pt x="92918" y="4126"/>
                  </a:lnTo>
                  <a:lnTo>
                    <a:pt x="109283" y="13759"/>
                  </a:lnTo>
                  <a:lnTo>
                    <a:pt x="121237" y="28959"/>
                  </a:lnTo>
                  <a:lnTo>
                    <a:pt x="145895" y="87855"/>
                  </a:lnTo>
                  <a:lnTo>
                    <a:pt x="150766" y="107514"/>
                  </a:lnTo>
                  <a:lnTo>
                    <a:pt x="146241" y="1400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27378" y="294797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13821" y="49263"/>
                  </a:lnTo>
                  <a:lnTo>
                    <a:pt x="11504" y="100515"/>
                  </a:lnTo>
                  <a:lnTo>
                    <a:pt x="10818" y="158464"/>
                  </a:lnTo>
                  <a:lnTo>
                    <a:pt x="10614" y="213199"/>
                  </a:lnTo>
                  <a:lnTo>
                    <a:pt x="9384" y="264122"/>
                  </a:lnTo>
                  <a:lnTo>
                    <a:pt x="2200" y="31395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69450" y="400082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36264" y="8334"/>
                  </a:lnTo>
                  <a:lnTo>
                    <a:pt x="177256" y="18645"/>
                  </a:lnTo>
                  <a:lnTo>
                    <a:pt x="114086" y="28683"/>
                  </a:lnTo>
                  <a:lnTo>
                    <a:pt x="50872" y="366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79257" y="450625"/>
              <a:ext cx="158022" cy="181085"/>
            </a:xfrm>
            <a:custGeom>
              <a:avLst/>
              <a:gdLst/>
              <a:ahLst/>
              <a:cxnLst/>
              <a:rect l="0" t="0" r="0" b="0"/>
              <a:pathLst>
                <a:path w="158022" h="181085">
                  <a:moveTo>
                    <a:pt x="53406" y="86328"/>
                  </a:moveTo>
                  <a:lnTo>
                    <a:pt x="102337" y="86328"/>
                  </a:lnTo>
                  <a:lnTo>
                    <a:pt x="130135" y="83988"/>
                  </a:lnTo>
                  <a:lnTo>
                    <a:pt x="150289" y="75149"/>
                  </a:lnTo>
                  <a:lnTo>
                    <a:pt x="155429" y="68347"/>
                  </a:lnTo>
                  <a:lnTo>
                    <a:pt x="157687" y="60303"/>
                  </a:lnTo>
                  <a:lnTo>
                    <a:pt x="158021" y="51430"/>
                  </a:lnTo>
                  <a:lnTo>
                    <a:pt x="152154" y="32213"/>
                  </a:lnTo>
                  <a:lnTo>
                    <a:pt x="147314" y="22176"/>
                  </a:lnTo>
                  <a:lnTo>
                    <a:pt x="126338" y="7903"/>
                  </a:lnTo>
                  <a:lnTo>
                    <a:pt x="99858" y="0"/>
                  </a:lnTo>
                  <a:lnTo>
                    <a:pt x="76391" y="387"/>
                  </a:lnTo>
                  <a:lnTo>
                    <a:pt x="43449" y="12771"/>
                  </a:lnTo>
                  <a:lnTo>
                    <a:pt x="17051" y="36847"/>
                  </a:lnTo>
                  <a:lnTo>
                    <a:pt x="0" y="71797"/>
                  </a:lnTo>
                  <a:lnTo>
                    <a:pt x="814" y="98197"/>
                  </a:lnTo>
                  <a:lnTo>
                    <a:pt x="8975" y="123189"/>
                  </a:lnTo>
                  <a:lnTo>
                    <a:pt x="39987" y="165892"/>
                  </a:lnTo>
                  <a:lnTo>
                    <a:pt x="59920" y="174332"/>
                  </a:lnTo>
                  <a:lnTo>
                    <a:pt x="119774" y="180195"/>
                  </a:lnTo>
                  <a:lnTo>
                    <a:pt x="137634" y="1810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91754" y="473782"/>
              <a:ext cx="114651" cy="139576"/>
            </a:xfrm>
            <a:custGeom>
              <a:avLst/>
              <a:gdLst/>
              <a:ahLst/>
              <a:cxnLst/>
              <a:rect l="0" t="0" r="0" b="0"/>
              <a:pathLst>
                <a:path w="114651" h="139576">
                  <a:moveTo>
                    <a:pt x="9365" y="63171"/>
                  </a:moveTo>
                  <a:lnTo>
                    <a:pt x="34559" y="117046"/>
                  </a:lnTo>
                  <a:lnTo>
                    <a:pt x="44776" y="139575"/>
                  </a:lnTo>
                  <a:lnTo>
                    <a:pt x="43430" y="129494"/>
                  </a:lnTo>
                  <a:lnTo>
                    <a:pt x="17449" y="73052"/>
                  </a:lnTo>
                  <a:lnTo>
                    <a:pt x="582" y="41922"/>
                  </a:lnTo>
                  <a:lnTo>
                    <a:pt x="0" y="32627"/>
                  </a:lnTo>
                  <a:lnTo>
                    <a:pt x="3122" y="24091"/>
                  </a:lnTo>
                  <a:lnTo>
                    <a:pt x="8712" y="16061"/>
                  </a:lnTo>
                  <a:lnTo>
                    <a:pt x="17119" y="10707"/>
                  </a:lnTo>
                  <a:lnTo>
                    <a:pt x="51307" y="3172"/>
                  </a:lnTo>
                  <a:lnTo>
                    <a:pt x="11465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14512" y="478245"/>
              <a:ext cx="175711" cy="159800"/>
            </a:xfrm>
            <a:custGeom>
              <a:avLst/>
              <a:gdLst/>
              <a:ahLst/>
              <a:cxnLst/>
              <a:rect l="0" t="0" r="0" b="0"/>
              <a:pathLst>
                <a:path w="175711" h="159800">
                  <a:moveTo>
                    <a:pt x="123519" y="6065"/>
                  </a:moveTo>
                  <a:lnTo>
                    <a:pt x="89897" y="0"/>
                  </a:lnTo>
                  <a:lnTo>
                    <a:pt x="30112" y="10625"/>
                  </a:lnTo>
                  <a:lnTo>
                    <a:pt x="3166" y="26004"/>
                  </a:lnTo>
                  <a:lnTo>
                    <a:pt x="0" y="32226"/>
                  </a:lnTo>
                  <a:lnTo>
                    <a:pt x="229" y="38713"/>
                  </a:lnTo>
                  <a:lnTo>
                    <a:pt x="2721" y="45378"/>
                  </a:lnTo>
                  <a:lnTo>
                    <a:pt x="14849" y="55903"/>
                  </a:lnTo>
                  <a:lnTo>
                    <a:pt x="33107" y="63311"/>
                  </a:lnTo>
                  <a:lnTo>
                    <a:pt x="90888" y="74045"/>
                  </a:lnTo>
                  <a:lnTo>
                    <a:pt x="144438" y="93584"/>
                  </a:lnTo>
                  <a:lnTo>
                    <a:pt x="155012" y="99506"/>
                  </a:lnTo>
                  <a:lnTo>
                    <a:pt x="169881" y="115445"/>
                  </a:lnTo>
                  <a:lnTo>
                    <a:pt x="175484" y="124609"/>
                  </a:lnTo>
                  <a:lnTo>
                    <a:pt x="175710" y="133057"/>
                  </a:lnTo>
                  <a:lnTo>
                    <a:pt x="172351" y="141030"/>
                  </a:lnTo>
                  <a:lnTo>
                    <a:pt x="166602" y="148684"/>
                  </a:lnTo>
                  <a:lnTo>
                    <a:pt x="147736" y="157189"/>
                  </a:lnTo>
                  <a:lnTo>
                    <a:pt x="124923" y="159799"/>
                  </a:lnTo>
                  <a:lnTo>
                    <a:pt x="65472" y="148940"/>
                  </a:lnTo>
                  <a:lnTo>
                    <a:pt x="18234" y="1324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11129" y="471420"/>
              <a:ext cx="169058" cy="166826"/>
            </a:xfrm>
            <a:custGeom>
              <a:avLst/>
              <a:gdLst/>
              <a:ahLst/>
              <a:cxnLst/>
              <a:rect l="0" t="0" r="0" b="0"/>
              <a:pathLst>
                <a:path w="169058" h="166826">
                  <a:moveTo>
                    <a:pt x="74301" y="65533"/>
                  </a:moveTo>
                  <a:lnTo>
                    <a:pt x="127328" y="50879"/>
                  </a:lnTo>
                  <a:lnTo>
                    <a:pt x="133049" y="44065"/>
                  </a:lnTo>
                  <a:lnTo>
                    <a:pt x="135693" y="34843"/>
                  </a:lnTo>
                  <a:lnTo>
                    <a:pt x="136286" y="24016"/>
                  </a:lnTo>
                  <a:lnTo>
                    <a:pt x="132002" y="15628"/>
                  </a:lnTo>
                  <a:lnTo>
                    <a:pt x="114763" y="3189"/>
                  </a:lnTo>
                  <a:lnTo>
                    <a:pt x="94624" y="0"/>
                  </a:lnTo>
                  <a:lnTo>
                    <a:pt x="73975" y="3652"/>
                  </a:lnTo>
                  <a:lnTo>
                    <a:pt x="43788" y="18862"/>
                  </a:lnTo>
                  <a:lnTo>
                    <a:pt x="4714" y="51819"/>
                  </a:lnTo>
                  <a:lnTo>
                    <a:pt x="1004" y="61070"/>
                  </a:lnTo>
                  <a:lnTo>
                    <a:pt x="0" y="83826"/>
                  </a:lnTo>
                  <a:lnTo>
                    <a:pt x="6574" y="103299"/>
                  </a:lnTo>
                  <a:lnTo>
                    <a:pt x="29857" y="134864"/>
                  </a:lnTo>
                  <a:lnTo>
                    <a:pt x="55673" y="156525"/>
                  </a:lnTo>
                  <a:lnTo>
                    <a:pt x="78500" y="164466"/>
                  </a:lnTo>
                  <a:lnTo>
                    <a:pt x="104243" y="166825"/>
                  </a:lnTo>
                  <a:lnTo>
                    <a:pt x="149539" y="161927"/>
                  </a:lnTo>
                  <a:lnTo>
                    <a:pt x="169057" y="1602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37990" y="481292"/>
              <a:ext cx="142239" cy="142952"/>
            </a:xfrm>
            <a:custGeom>
              <a:avLst/>
              <a:gdLst/>
              <a:ahLst/>
              <a:cxnLst/>
              <a:rect l="0" t="0" r="0" b="0"/>
              <a:pathLst>
                <a:path w="142239" h="142952">
                  <a:moveTo>
                    <a:pt x="121181" y="13547"/>
                  </a:moveTo>
                  <a:lnTo>
                    <a:pt x="104413" y="2369"/>
                  </a:lnTo>
                  <a:lnTo>
                    <a:pt x="86822" y="0"/>
                  </a:lnTo>
                  <a:lnTo>
                    <a:pt x="66136" y="4017"/>
                  </a:lnTo>
                  <a:lnTo>
                    <a:pt x="30522" y="19432"/>
                  </a:lnTo>
                  <a:lnTo>
                    <a:pt x="12258" y="32150"/>
                  </a:lnTo>
                  <a:lnTo>
                    <a:pt x="6451" y="41157"/>
                  </a:lnTo>
                  <a:lnTo>
                    <a:pt x="0" y="63643"/>
                  </a:lnTo>
                  <a:lnTo>
                    <a:pt x="3372" y="86114"/>
                  </a:lnTo>
                  <a:lnTo>
                    <a:pt x="13839" y="106630"/>
                  </a:lnTo>
                  <a:lnTo>
                    <a:pt x="30189" y="123548"/>
                  </a:lnTo>
                  <a:lnTo>
                    <a:pt x="59125" y="140636"/>
                  </a:lnTo>
                  <a:lnTo>
                    <a:pt x="79563" y="142951"/>
                  </a:lnTo>
                  <a:lnTo>
                    <a:pt x="142238" y="1398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85513" y="326383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5589" y="216624"/>
                  </a:lnTo>
                  <a:lnTo>
                    <a:pt x="9552" y="270734"/>
                  </a:lnTo>
                  <a:lnTo>
                    <a:pt x="13455" y="317124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59171" y="463253"/>
              <a:ext cx="252685" cy="10096"/>
            </a:xfrm>
            <a:custGeom>
              <a:avLst/>
              <a:gdLst/>
              <a:ahLst/>
              <a:cxnLst/>
              <a:rect l="0" t="0" r="0" b="0"/>
              <a:pathLst>
                <a:path w="252685" h="10096">
                  <a:moveTo>
                    <a:pt x="252684" y="0"/>
                  </a:moveTo>
                  <a:lnTo>
                    <a:pt x="203753" y="8334"/>
                  </a:lnTo>
                  <a:lnTo>
                    <a:pt x="144622" y="10095"/>
                  </a:lnTo>
                  <a:lnTo>
                    <a:pt x="96403" y="4811"/>
                  </a:lnTo>
                  <a:lnTo>
                    <a:pt x="38453" y="9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62053" y="499501"/>
              <a:ext cx="207813" cy="177728"/>
            </a:xfrm>
            <a:custGeom>
              <a:avLst/>
              <a:gdLst/>
              <a:ahLst/>
              <a:cxnLst/>
              <a:rect l="0" t="0" r="0" b="0"/>
              <a:pathLst>
                <a:path w="207813" h="177728">
                  <a:moveTo>
                    <a:pt x="165698" y="58509"/>
                  </a:moveTo>
                  <a:lnTo>
                    <a:pt x="160108" y="36152"/>
                  </a:lnTo>
                  <a:lnTo>
                    <a:pt x="148006" y="18937"/>
                  </a:lnTo>
                  <a:lnTo>
                    <a:pt x="139866" y="11071"/>
                  </a:lnTo>
                  <a:lnTo>
                    <a:pt x="118342" y="2330"/>
                  </a:lnTo>
                  <a:lnTo>
                    <a:pt x="106051" y="0"/>
                  </a:lnTo>
                  <a:lnTo>
                    <a:pt x="83036" y="3649"/>
                  </a:lnTo>
                  <a:lnTo>
                    <a:pt x="53468" y="18857"/>
                  </a:lnTo>
                  <a:lnTo>
                    <a:pt x="22517" y="44957"/>
                  </a:lnTo>
                  <a:lnTo>
                    <a:pt x="6550" y="76850"/>
                  </a:lnTo>
                  <a:lnTo>
                    <a:pt x="0" y="121525"/>
                  </a:lnTo>
                  <a:lnTo>
                    <a:pt x="4707" y="148517"/>
                  </a:lnTo>
                  <a:lnTo>
                    <a:pt x="9238" y="160629"/>
                  </a:lnTo>
                  <a:lnTo>
                    <a:pt x="16938" y="168703"/>
                  </a:lnTo>
                  <a:lnTo>
                    <a:pt x="37971" y="177674"/>
                  </a:lnTo>
                  <a:lnTo>
                    <a:pt x="47791" y="177727"/>
                  </a:lnTo>
                  <a:lnTo>
                    <a:pt x="64942" y="171546"/>
                  </a:lnTo>
                  <a:lnTo>
                    <a:pt x="87751" y="154912"/>
                  </a:lnTo>
                  <a:lnTo>
                    <a:pt x="121474" y="94254"/>
                  </a:lnTo>
                  <a:lnTo>
                    <a:pt x="137682" y="56991"/>
                  </a:lnTo>
                  <a:lnTo>
                    <a:pt x="138284" y="83079"/>
                  </a:lnTo>
                  <a:lnTo>
                    <a:pt x="144155" y="102184"/>
                  </a:lnTo>
                  <a:lnTo>
                    <a:pt x="166989" y="139926"/>
                  </a:lnTo>
                  <a:lnTo>
                    <a:pt x="180310" y="153186"/>
                  </a:lnTo>
                  <a:lnTo>
                    <a:pt x="207812" y="1637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02512" y="263212"/>
              <a:ext cx="19996" cy="379027"/>
            </a:xfrm>
            <a:custGeom>
              <a:avLst/>
              <a:gdLst/>
              <a:ahLst/>
              <a:cxnLst/>
              <a:rect l="0" t="0" r="0" b="0"/>
              <a:pathLst>
                <a:path w="19996" h="379027">
                  <a:moveTo>
                    <a:pt x="19995" y="0"/>
                  </a:moveTo>
                  <a:lnTo>
                    <a:pt x="10931" y="58617"/>
                  </a:lnTo>
                  <a:lnTo>
                    <a:pt x="2520" y="109065"/>
                  </a:lnTo>
                  <a:lnTo>
                    <a:pt x="0" y="169056"/>
                  </a:lnTo>
                  <a:lnTo>
                    <a:pt x="423" y="228295"/>
                  </a:lnTo>
                  <a:lnTo>
                    <a:pt x="7334" y="284651"/>
                  </a:lnTo>
                  <a:lnTo>
                    <a:pt x="9046" y="340497"/>
                  </a:lnTo>
                  <a:lnTo>
                    <a:pt x="9467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32995" y="389554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198539" y="0"/>
                  </a:lnTo>
                  <a:lnTo>
                    <a:pt x="138003" y="0"/>
                  </a:lnTo>
                  <a:lnTo>
                    <a:pt x="87033" y="0"/>
                  </a:lnTo>
                  <a:lnTo>
                    <a:pt x="2932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63479" y="512754"/>
              <a:ext cx="238097" cy="150508"/>
            </a:xfrm>
            <a:custGeom>
              <a:avLst/>
              <a:gdLst/>
              <a:ahLst/>
              <a:cxnLst/>
              <a:rect l="0" t="0" r="0" b="0"/>
              <a:pathLst>
                <a:path w="238097" h="150508">
                  <a:moveTo>
                    <a:pt x="153868" y="66313"/>
                  </a:moveTo>
                  <a:lnTo>
                    <a:pt x="153868" y="43956"/>
                  </a:lnTo>
                  <a:lnTo>
                    <a:pt x="147629" y="26741"/>
                  </a:lnTo>
                  <a:lnTo>
                    <a:pt x="142689" y="18875"/>
                  </a:lnTo>
                  <a:lnTo>
                    <a:pt x="127843" y="7015"/>
                  </a:lnTo>
                  <a:lnTo>
                    <a:pt x="118970" y="2214"/>
                  </a:lnTo>
                  <a:lnTo>
                    <a:pt x="99753" y="0"/>
                  </a:lnTo>
                  <a:lnTo>
                    <a:pt x="58821" y="8111"/>
                  </a:lnTo>
                  <a:lnTo>
                    <a:pt x="33029" y="23201"/>
                  </a:lnTo>
                  <a:lnTo>
                    <a:pt x="10569" y="42491"/>
                  </a:lnTo>
                  <a:lnTo>
                    <a:pt x="2442" y="65474"/>
                  </a:lnTo>
                  <a:lnTo>
                    <a:pt x="0" y="92846"/>
                  </a:lnTo>
                  <a:lnTo>
                    <a:pt x="2814" y="116710"/>
                  </a:lnTo>
                  <a:lnTo>
                    <a:pt x="11084" y="135895"/>
                  </a:lnTo>
                  <a:lnTo>
                    <a:pt x="16565" y="144286"/>
                  </a:lnTo>
                  <a:lnTo>
                    <a:pt x="23728" y="148711"/>
                  </a:lnTo>
                  <a:lnTo>
                    <a:pt x="41045" y="150507"/>
                  </a:lnTo>
                  <a:lnTo>
                    <a:pt x="76115" y="144942"/>
                  </a:lnTo>
                  <a:lnTo>
                    <a:pt x="96304" y="132845"/>
                  </a:lnTo>
                  <a:lnTo>
                    <a:pt x="111906" y="115770"/>
                  </a:lnTo>
                  <a:lnTo>
                    <a:pt x="135416" y="65893"/>
                  </a:lnTo>
                  <a:lnTo>
                    <a:pt x="139227" y="63694"/>
                  </a:lnTo>
                  <a:lnTo>
                    <a:pt x="142938" y="66906"/>
                  </a:lnTo>
                  <a:lnTo>
                    <a:pt x="173471" y="124546"/>
                  </a:lnTo>
                  <a:lnTo>
                    <a:pt x="192607" y="133138"/>
                  </a:lnTo>
                  <a:lnTo>
                    <a:pt x="238096" y="1400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44775" y="505367"/>
              <a:ext cx="72656" cy="161461"/>
            </a:xfrm>
            <a:custGeom>
              <a:avLst/>
              <a:gdLst/>
              <a:ahLst/>
              <a:cxnLst/>
              <a:rect l="0" t="0" r="0" b="0"/>
              <a:pathLst>
                <a:path w="72656" h="161461">
                  <a:moveTo>
                    <a:pt x="9484" y="42114"/>
                  </a:moveTo>
                  <a:lnTo>
                    <a:pt x="12603" y="84806"/>
                  </a:lnTo>
                  <a:lnTo>
                    <a:pt x="28611" y="136947"/>
                  </a:lnTo>
                  <a:lnTo>
                    <a:pt x="41407" y="161460"/>
                  </a:lnTo>
                  <a:lnTo>
                    <a:pt x="36930" y="155988"/>
                  </a:lnTo>
                  <a:lnTo>
                    <a:pt x="6890" y="92857"/>
                  </a:lnTo>
                  <a:lnTo>
                    <a:pt x="522" y="41046"/>
                  </a:lnTo>
                  <a:lnTo>
                    <a:pt x="0" y="27364"/>
                  </a:lnTo>
                  <a:lnTo>
                    <a:pt x="4331" y="18243"/>
                  </a:lnTo>
                  <a:lnTo>
                    <a:pt x="11898" y="12162"/>
                  </a:lnTo>
                  <a:lnTo>
                    <a:pt x="41785" y="3604"/>
                  </a:lnTo>
                  <a:lnTo>
                    <a:pt x="7265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33243" y="547481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3120" y="42692"/>
                  </a:lnTo>
                  <a:lnTo>
                    <a:pt x="17959" y="92493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22715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096415" y="520943"/>
              <a:ext cx="227651" cy="346068"/>
            </a:xfrm>
            <a:custGeom>
              <a:avLst/>
              <a:gdLst/>
              <a:ahLst/>
              <a:cxnLst/>
              <a:rect l="0" t="0" r="0" b="0"/>
              <a:pathLst>
                <a:path w="227651" h="346068">
                  <a:moveTo>
                    <a:pt x="136870" y="89709"/>
                  </a:moveTo>
                  <a:lnTo>
                    <a:pt x="145203" y="52231"/>
                  </a:lnTo>
                  <a:lnTo>
                    <a:pt x="145935" y="40158"/>
                  </a:lnTo>
                  <a:lnTo>
                    <a:pt x="140509" y="20503"/>
                  </a:lnTo>
                  <a:lnTo>
                    <a:pt x="135786" y="11986"/>
                  </a:lnTo>
                  <a:lnTo>
                    <a:pt x="127958" y="6309"/>
                  </a:lnTo>
                  <a:lnTo>
                    <a:pt x="106783" y="0"/>
                  </a:lnTo>
                  <a:lnTo>
                    <a:pt x="68554" y="2038"/>
                  </a:lnTo>
                  <a:lnTo>
                    <a:pt x="59740" y="9035"/>
                  </a:lnTo>
                  <a:lnTo>
                    <a:pt x="49948" y="32407"/>
                  </a:lnTo>
                  <a:lnTo>
                    <a:pt x="44434" y="72861"/>
                  </a:lnTo>
                  <a:lnTo>
                    <a:pt x="49384" y="97429"/>
                  </a:lnTo>
                  <a:lnTo>
                    <a:pt x="53979" y="108894"/>
                  </a:lnTo>
                  <a:lnTo>
                    <a:pt x="68444" y="124752"/>
                  </a:lnTo>
                  <a:lnTo>
                    <a:pt x="77215" y="130619"/>
                  </a:lnTo>
                  <a:lnTo>
                    <a:pt x="96319" y="134018"/>
                  </a:lnTo>
                  <a:lnTo>
                    <a:pt x="106326" y="133286"/>
                  </a:lnTo>
                  <a:lnTo>
                    <a:pt x="123685" y="126234"/>
                  </a:lnTo>
                  <a:lnTo>
                    <a:pt x="131589" y="121078"/>
                  </a:lnTo>
                  <a:lnTo>
                    <a:pt x="136859" y="112962"/>
                  </a:lnTo>
                  <a:lnTo>
                    <a:pt x="142714" y="91465"/>
                  </a:lnTo>
                  <a:lnTo>
                    <a:pt x="145446" y="87370"/>
                  </a:lnTo>
                  <a:lnTo>
                    <a:pt x="148436" y="88150"/>
                  </a:lnTo>
                  <a:lnTo>
                    <a:pt x="151600" y="92179"/>
                  </a:lnTo>
                  <a:lnTo>
                    <a:pt x="168547" y="144988"/>
                  </a:lnTo>
                  <a:lnTo>
                    <a:pt x="187184" y="206823"/>
                  </a:lnTo>
                  <a:lnTo>
                    <a:pt x="211496" y="267218"/>
                  </a:lnTo>
                  <a:lnTo>
                    <a:pt x="222680" y="296114"/>
                  </a:lnTo>
                  <a:lnTo>
                    <a:pt x="227650" y="324554"/>
                  </a:lnTo>
                  <a:lnTo>
                    <a:pt x="224296" y="334010"/>
                  </a:lnTo>
                  <a:lnTo>
                    <a:pt x="217381" y="340314"/>
                  </a:lnTo>
                  <a:lnTo>
                    <a:pt x="208091" y="344517"/>
                  </a:lnTo>
                  <a:lnTo>
                    <a:pt x="185291" y="346067"/>
                  </a:lnTo>
                  <a:lnTo>
                    <a:pt x="126937" y="331940"/>
                  </a:lnTo>
                  <a:lnTo>
                    <a:pt x="67491" y="316195"/>
                  </a:lnTo>
                  <a:lnTo>
                    <a:pt x="20047" y="311872"/>
                  </a:lnTo>
                  <a:lnTo>
                    <a:pt x="0" y="3108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17513" y="347440"/>
              <a:ext cx="200042" cy="315856"/>
            </a:xfrm>
            <a:custGeom>
              <a:avLst/>
              <a:gdLst/>
              <a:ahLst/>
              <a:cxnLst/>
              <a:rect l="0" t="0" r="0" b="0"/>
              <a:pathLst>
                <a:path w="200042" h="315856">
                  <a:moveTo>
                    <a:pt x="0" y="0"/>
                  </a:moveTo>
                  <a:lnTo>
                    <a:pt x="11453" y="60384"/>
                  </a:lnTo>
                  <a:lnTo>
                    <a:pt x="24749" y="121632"/>
                  </a:lnTo>
                  <a:lnTo>
                    <a:pt x="38640" y="171035"/>
                  </a:lnTo>
                  <a:lnTo>
                    <a:pt x="47974" y="222642"/>
                  </a:lnTo>
                  <a:lnTo>
                    <a:pt x="54840" y="280068"/>
                  </a:lnTo>
                  <a:lnTo>
                    <a:pt x="58299" y="296440"/>
                  </a:lnTo>
                  <a:lnTo>
                    <a:pt x="57582" y="295893"/>
                  </a:lnTo>
                  <a:lnTo>
                    <a:pt x="55936" y="292018"/>
                  </a:lnTo>
                  <a:lnTo>
                    <a:pt x="54462" y="252178"/>
                  </a:lnTo>
                  <a:lnTo>
                    <a:pt x="67382" y="191064"/>
                  </a:lnTo>
                  <a:lnTo>
                    <a:pt x="83006" y="163976"/>
                  </a:lnTo>
                  <a:lnTo>
                    <a:pt x="90432" y="160790"/>
                  </a:lnTo>
                  <a:lnTo>
                    <a:pt x="98893" y="161006"/>
                  </a:lnTo>
                  <a:lnTo>
                    <a:pt x="108043" y="163489"/>
                  </a:lnTo>
                  <a:lnTo>
                    <a:pt x="124448" y="175607"/>
                  </a:lnTo>
                  <a:lnTo>
                    <a:pt x="154044" y="217572"/>
                  </a:lnTo>
                  <a:lnTo>
                    <a:pt x="178011" y="273276"/>
                  </a:lnTo>
                  <a:lnTo>
                    <a:pt x="189225" y="298950"/>
                  </a:lnTo>
                  <a:lnTo>
                    <a:pt x="200041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580725" y="326383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0" y="60384"/>
                  </a:lnTo>
                  <a:lnTo>
                    <a:pt x="3120" y="118107"/>
                  </a:lnTo>
                  <a:lnTo>
                    <a:pt x="8333" y="176544"/>
                  </a:lnTo>
                  <a:lnTo>
                    <a:pt x="9878" y="227784"/>
                  </a:lnTo>
                  <a:lnTo>
                    <a:pt x="15989" y="281431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22798" y="410611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14281" y="0"/>
                  </a:lnTo>
                  <a:lnTo>
                    <a:pt x="163316" y="0"/>
                  </a:lnTo>
                  <a:lnTo>
                    <a:pt x="110001" y="0"/>
                  </a:lnTo>
                  <a:lnTo>
                    <a:pt x="6144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973581" y="494641"/>
              <a:ext cx="228327" cy="188887"/>
            </a:xfrm>
            <a:custGeom>
              <a:avLst/>
              <a:gdLst/>
              <a:ahLst/>
              <a:cxnLst/>
              <a:rect l="0" t="0" r="0" b="0"/>
              <a:pathLst>
                <a:path w="228327" h="188887">
                  <a:moveTo>
                    <a:pt x="144098" y="84426"/>
                  </a:moveTo>
                  <a:lnTo>
                    <a:pt x="140978" y="41734"/>
                  </a:lnTo>
                  <a:lnTo>
                    <a:pt x="138508" y="31398"/>
                  </a:lnTo>
                  <a:lnTo>
                    <a:pt x="126406" y="13675"/>
                  </a:lnTo>
                  <a:lnTo>
                    <a:pt x="118265" y="5673"/>
                  </a:lnTo>
                  <a:lnTo>
                    <a:pt x="109328" y="1508"/>
                  </a:lnTo>
                  <a:lnTo>
                    <a:pt x="90040" y="0"/>
                  </a:lnTo>
                  <a:lnTo>
                    <a:pt x="59450" y="11318"/>
                  </a:lnTo>
                  <a:lnTo>
                    <a:pt x="28160" y="35078"/>
                  </a:lnTo>
                  <a:lnTo>
                    <a:pt x="7840" y="64345"/>
                  </a:lnTo>
                  <a:lnTo>
                    <a:pt x="0" y="100833"/>
                  </a:lnTo>
                  <a:lnTo>
                    <a:pt x="3266" y="146869"/>
                  </a:lnTo>
                  <a:lnTo>
                    <a:pt x="11706" y="171060"/>
                  </a:lnTo>
                  <a:lnTo>
                    <a:pt x="17232" y="180786"/>
                  </a:lnTo>
                  <a:lnTo>
                    <a:pt x="24425" y="186101"/>
                  </a:lnTo>
                  <a:lnTo>
                    <a:pt x="32731" y="188474"/>
                  </a:lnTo>
                  <a:lnTo>
                    <a:pt x="41777" y="188886"/>
                  </a:lnTo>
                  <a:lnTo>
                    <a:pt x="61187" y="179986"/>
                  </a:lnTo>
                  <a:lnTo>
                    <a:pt x="110346" y="143023"/>
                  </a:lnTo>
                  <a:lnTo>
                    <a:pt x="127338" y="113486"/>
                  </a:lnTo>
                  <a:lnTo>
                    <a:pt x="135869" y="88763"/>
                  </a:lnTo>
                  <a:lnTo>
                    <a:pt x="139782" y="84978"/>
                  </a:lnTo>
                  <a:lnTo>
                    <a:pt x="143560" y="87133"/>
                  </a:lnTo>
                  <a:lnTo>
                    <a:pt x="174221" y="148372"/>
                  </a:lnTo>
                  <a:lnTo>
                    <a:pt x="199427" y="173823"/>
                  </a:lnTo>
                  <a:lnTo>
                    <a:pt x="206720" y="176779"/>
                  </a:lnTo>
                  <a:lnTo>
                    <a:pt x="212752" y="176410"/>
                  </a:lnTo>
                  <a:lnTo>
                    <a:pt x="228326" y="1686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191378" y="535166"/>
              <a:ext cx="157929" cy="149187"/>
            </a:xfrm>
            <a:custGeom>
              <a:avLst/>
              <a:gdLst/>
              <a:ahLst/>
              <a:cxnLst/>
              <a:rect l="0" t="0" r="0" b="0"/>
              <a:pathLst>
                <a:path w="157929" h="149187">
                  <a:moveTo>
                    <a:pt x="0" y="22844"/>
                  </a:moveTo>
                  <a:lnTo>
                    <a:pt x="17959" y="86294"/>
                  </a:lnTo>
                  <a:lnTo>
                    <a:pt x="25858" y="124442"/>
                  </a:lnTo>
                  <a:lnTo>
                    <a:pt x="25428" y="125671"/>
                  </a:lnTo>
                  <a:lnTo>
                    <a:pt x="19232" y="107513"/>
                  </a:lnTo>
                  <a:lnTo>
                    <a:pt x="15566" y="86211"/>
                  </a:lnTo>
                  <a:lnTo>
                    <a:pt x="20103" y="27809"/>
                  </a:lnTo>
                  <a:lnTo>
                    <a:pt x="25100" y="17965"/>
                  </a:lnTo>
                  <a:lnTo>
                    <a:pt x="43131" y="3908"/>
                  </a:lnTo>
                  <a:lnTo>
                    <a:pt x="63623" y="0"/>
                  </a:lnTo>
                  <a:lnTo>
                    <a:pt x="74001" y="596"/>
                  </a:lnTo>
                  <a:lnTo>
                    <a:pt x="91771" y="7497"/>
                  </a:lnTo>
                  <a:lnTo>
                    <a:pt x="122243" y="30991"/>
                  </a:lnTo>
                  <a:lnTo>
                    <a:pt x="138126" y="62432"/>
                  </a:lnTo>
                  <a:lnTo>
                    <a:pt x="149297" y="122481"/>
                  </a:lnTo>
                  <a:lnTo>
                    <a:pt x="157928" y="1491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307192" y="523282"/>
              <a:ext cx="236323" cy="356234"/>
            </a:xfrm>
            <a:custGeom>
              <a:avLst/>
              <a:gdLst/>
              <a:ahLst/>
              <a:cxnLst/>
              <a:rect l="0" t="0" r="0" b="0"/>
              <a:pathLst>
                <a:path w="236323" h="356234">
                  <a:moveTo>
                    <a:pt x="178984" y="66313"/>
                  </a:moveTo>
                  <a:lnTo>
                    <a:pt x="178984" y="43957"/>
                  </a:lnTo>
                  <a:lnTo>
                    <a:pt x="172745" y="26741"/>
                  </a:lnTo>
                  <a:lnTo>
                    <a:pt x="167806" y="18875"/>
                  </a:lnTo>
                  <a:lnTo>
                    <a:pt x="152959" y="7015"/>
                  </a:lnTo>
                  <a:lnTo>
                    <a:pt x="144086" y="2215"/>
                  </a:lnTo>
                  <a:lnTo>
                    <a:pt x="121750" y="0"/>
                  </a:lnTo>
                  <a:lnTo>
                    <a:pt x="109243" y="1048"/>
                  </a:lnTo>
                  <a:lnTo>
                    <a:pt x="89106" y="11570"/>
                  </a:lnTo>
                  <a:lnTo>
                    <a:pt x="80461" y="19289"/>
                  </a:lnTo>
                  <a:lnTo>
                    <a:pt x="70855" y="43464"/>
                  </a:lnTo>
                  <a:lnTo>
                    <a:pt x="67755" y="71366"/>
                  </a:lnTo>
                  <a:lnTo>
                    <a:pt x="70278" y="95465"/>
                  </a:lnTo>
                  <a:lnTo>
                    <a:pt x="83864" y="128763"/>
                  </a:lnTo>
                  <a:lnTo>
                    <a:pt x="92174" y="134853"/>
                  </a:lnTo>
                  <a:lnTo>
                    <a:pt x="113885" y="138499"/>
                  </a:lnTo>
                  <a:lnTo>
                    <a:pt x="146827" y="133975"/>
                  </a:lnTo>
                  <a:lnTo>
                    <a:pt x="155207" y="128969"/>
                  </a:lnTo>
                  <a:lnTo>
                    <a:pt x="186800" y="91505"/>
                  </a:lnTo>
                  <a:lnTo>
                    <a:pt x="191214" y="92467"/>
                  </a:lnTo>
                  <a:lnTo>
                    <a:pt x="194156" y="98957"/>
                  </a:lnTo>
                  <a:lnTo>
                    <a:pt x="204468" y="151400"/>
                  </a:lnTo>
                  <a:lnTo>
                    <a:pt x="217770" y="203613"/>
                  </a:lnTo>
                  <a:lnTo>
                    <a:pt x="231662" y="264707"/>
                  </a:lnTo>
                  <a:lnTo>
                    <a:pt x="236322" y="293698"/>
                  </a:lnTo>
                  <a:lnTo>
                    <a:pt x="234493" y="322181"/>
                  </a:lnTo>
                  <a:lnTo>
                    <a:pt x="230028" y="332818"/>
                  </a:lnTo>
                  <a:lnTo>
                    <a:pt x="215708" y="347757"/>
                  </a:lnTo>
                  <a:lnTo>
                    <a:pt x="191406" y="355176"/>
                  </a:lnTo>
                  <a:lnTo>
                    <a:pt x="147961" y="356233"/>
                  </a:lnTo>
                  <a:lnTo>
                    <a:pt x="105452" y="346018"/>
                  </a:lnTo>
                  <a:lnTo>
                    <a:pt x="43522" y="316057"/>
                  </a:lnTo>
                  <a:lnTo>
                    <a:pt x="0" y="2979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538819" y="357968"/>
              <a:ext cx="231628" cy="302888"/>
            </a:xfrm>
            <a:custGeom>
              <a:avLst/>
              <a:gdLst/>
              <a:ahLst/>
              <a:cxnLst/>
              <a:rect l="0" t="0" r="0" b="0"/>
              <a:pathLst>
                <a:path w="231628" h="302888">
                  <a:moveTo>
                    <a:pt x="0" y="0"/>
                  </a:moveTo>
                  <a:lnTo>
                    <a:pt x="3119" y="48931"/>
                  </a:lnTo>
                  <a:lnTo>
                    <a:pt x="11453" y="99896"/>
                  </a:lnTo>
                  <a:lnTo>
                    <a:pt x="18211" y="156331"/>
                  </a:lnTo>
                  <a:lnTo>
                    <a:pt x="23333" y="206978"/>
                  </a:lnTo>
                  <a:lnTo>
                    <a:pt x="29955" y="266013"/>
                  </a:lnTo>
                  <a:lnTo>
                    <a:pt x="31668" y="270929"/>
                  </a:lnTo>
                  <a:lnTo>
                    <a:pt x="33980" y="269527"/>
                  </a:lnTo>
                  <a:lnTo>
                    <a:pt x="51685" y="239244"/>
                  </a:lnTo>
                  <a:lnTo>
                    <a:pt x="67425" y="226044"/>
                  </a:lnTo>
                  <a:lnTo>
                    <a:pt x="111714" y="208038"/>
                  </a:lnTo>
                  <a:lnTo>
                    <a:pt x="164353" y="199282"/>
                  </a:lnTo>
                  <a:lnTo>
                    <a:pt x="187689" y="189565"/>
                  </a:lnTo>
                  <a:lnTo>
                    <a:pt x="195316" y="181359"/>
                  </a:lnTo>
                  <a:lnTo>
                    <a:pt x="203790" y="159763"/>
                  </a:lnTo>
                  <a:lnTo>
                    <a:pt x="202540" y="150962"/>
                  </a:lnTo>
                  <a:lnTo>
                    <a:pt x="198198" y="143926"/>
                  </a:lnTo>
                  <a:lnTo>
                    <a:pt x="191794" y="138065"/>
                  </a:lnTo>
                  <a:lnTo>
                    <a:pt x="182844" y="135327"/>
                  </a:lnTo>
                  <a:lnTo>
                    <a:pt x="149062" y="137063"/>
                  </a:lnTo>
                  <a:lnTo>
                    <a:pt x="117476" y="146157"/>
                  </a:lnTo>
                  <a:lnTo>
                    <a:pt x="77890" y="176236"/>
                  </a:lnTo>
                  <a:lnTo>
                    <a:pt x="74153" y="184171"/>
                  </a:lnTo>
                  <a:lnTo>
                    <a:pt x="73121" y="202347"/>
                  </a:lnTo>
                  <a:lnTo>
                    <a:pt x="79117" y="232310"/>
                  </a:lnTo>
                  <a:lnTo>
                    <a:pt x="93892" y="263415"/>
                  </a:lnTo>
                  <a:lnTo>
                    <a:pt x="109580" y="278121"/>
                  </a:lnTo>
                  <a:lnTo>
                    <a:pt x="148247" y="297093"/>
                  </a:lnTo>
                  <a:lnTo>
                    <a:pt x="184824" y="302887"/>
                  </a:lnTo>
                  <a:lnTo>
                    <a:pt x="231627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4" name="Straight Connector 53"/>
          <p:cNvCxnSpPr/>
          <p:nvPr/>
        </p:nvCxnSpPr>
        <p:spPr>
          <a:xfrm>
            <a:off x="1158134" y="1874072"/>
            <a:ext cx="2253099" cy="0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1758259" y="1305533"/>
            <a:ext cx="0" cy="1158135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55"/>
          <p:cNvSpPr/>
          <p:nvPr/>
        </p:nvSpPr>
        <p:spPr>
          <a:xfrm>
            <a:off x="1768787" y="1716145"/>
            <a:ext cx="164200" cy="168457"/>
          </a:xfrm>
          <a:custGeom>
            <a:avLst/>
            <a:gdLst/>
            <a:ahLst/>
            <a:cxnLst/>
            <a:rect l="0" t="0" r="0" b="0"/>
            <a:pathLst>
              <a:path w="164200" h="168457">
                <a:moveTo>
                  <a:pt x="0" y="0"/>
                </a:moveTo>
                <a:lnTo>
                  <a:pt x="37478" y="8333"/>
                </a:lnTo>
                <a:lnTo>
                  <a:pt x="75445" y="6758"/>
                </a:lnTo>
                <a:lnTo>
                  <a:pt x="130196" y="1335"/>
                </a:lnTo>
                <a:lnTo>
                  <a:pt x="140610" y="4399"/>
                </a:lnTo>
                <a:lnTo>
                  <a:pt x="148722" y="9951"/>
                </a:lnTo>
                <a:lnTo>
                  <a:pt x="155300" y="17163"/>
                </a:lnTo>
                <a:lnTo>
                  <a:pt x="158516" y="25480"/>
                </a:lnTo>
                <a:lnTo>
                  <a:pt x="164199" y="84616"/>
                </a:lnTo>
                <a:lnTo>
                  <a:pt x="153395" y="136921"/>
                </a:lnTo>
                <a:lnTo>
                  <a:pt x="146944" y="148591"/>
                </a:lnTo>
                <a:lnTo>
                  <a:pt x="143586" y="151703"/>
                </a:lnTo>
                <a:lnTo>
                  <a:pt x="142518" y="154948"/>
                </a:lnTo>
                <a:lnTo>
                  <a:pt x="142975" y="158280"/>
                </a:lnTo>
                <a:lnTo>
                  <a:pt x="147399" y="1684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673823" y="3130690"/>
            <a:ext cx="3885017" cy="575342"/>
            <a:chOff x="673823" y="3130690"/>
            <a:chExt cx="3885017" cy="575342"/>
          </a:xfrm>
        </p:grpSpPr>
        <p:sp>
          <p:nvSpPr>
            <p:cNvPr id="57" name="Freeform 56"/>
            <p:cNvSpPr/>
            <p:nvPr/>
          </p:nvSpPr>
          <p:spPr>
            <a:xfrm>
              <a:off x="802600" y="3200663"/>
              <a:ext cx="18623" cy="347441"/>
            </a:xfrm>
            <a:custGeom>
              <a:avLst/>
              <a:gdLst/>
              <a:ahLst/>
              <a:cxnLst/>
              <a:rect l="0" t="0" r="0" b="0"/>
              <a:pathLst>
                <a:path w="18623" h="347441">
                  <a:moveTo>
                    <a:pt x="18622" y="0"/>
                  </a:moveTo>
                  <a:lnTo>
                    <a:pt x="3968" y="58617"/>
                  </a:lnTo>
                  <a:lnTo>
                    <a:pt x="0" y="121196"/>
                  </a:lnTo>
                  <a:lnTo>
                    <a:pt x="6346" y="172521"/>
                  </a:lnTo>
                  <a:lnTo>
                    <a:pt x="14465" y="224772"/>
                  </a:lnTo>
                  <a:lnTo>
                    <a:pt x="17390" y="276129"/>
                  </a:lnTo>
                  <a:lnTo>
                    <a:pt x="18379" y="326639"/>
                  </a:lnTo>
                  <a:lnTo>
                    <a:pt x="18622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73823" y="3130690"/>
              <a:ext cx="323290" cy="248958"/>
            </a:xfrm>
            <a:custGeom>
              <a:avLst/>
              <a:gdLst/>
              <a:ahLst/>
              <a:cxnLst/>
              <a:rect l="0" t="0" r="0" b="0"/>
              <a:pathLst>
                <a:path w="323290" h="248958">
                  <a:moveTo>
                    <a:pt x="0" y="122615"/>
                  </a:moveTo>
                  <a:lnTo>
                    <a:pt x="9576" y="98569"/>
                  </a:lnTo>
                  <a:lnTo>
                    <a:pt x="39404" y="63022"/>
                  </a:lnTo>
                  <a:lnTo>
                    <a:pt x="82480" y="36061"/>
                  </a:lnTo>
                  <a:lnTo>
                    <a:pt x="136641" y="8850"/>
                  </a:lnTo>
                  <a:lnTo>
                    <a:pt x="173977" y="0"/>
                  </a:lnTo>
                  <a:lnTo>
                    <a:pt x="220265" y="2967"/>
                  </a:lnTo>
                  <a:lnTo>
                    <a:pt x="265435" y="16844"/>
                  </a:lnTo>
                  <a:lnTo>
                    <a:pt x="297277" y="35774"/>
                  </a:lnTo>
                  <a:lnTo>
                    <a:pt x="310718" y="52433"/>
                  </a:lnTo>
                  <a:lnTo>
                    <a:pt x="319421" y="72706"/>
                  </a:lnTo>
                  <a:lnTo>
                    <a:pt x="323289" y="97314"/>
                  </a:lnTo>
                  <a:lnTo>
                    <a:pt x="318769" y="120728"/>
                  </a:lnTo>
                  <a:lnTo>
                    <a:pt x="296804" y="164356"/>
                  </a:lnTo>
                  <a:lnTo>
                    <a:pt x="261529" y="198364"/>
                  </a:lnTo>
                  <a:lnTo>
                    <a:pt x="220766" y="224492"/>
                  </a:lnTo>
                  <a:lnTo>
                    <a:pt x="168413" y="243829"/>
                  </a:lnTo>
                  <a:lnTo>
                    <a:pt x="126342" y="2489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33057" y="3351288"/>
              <a:ext cx="151379" cy="162146"/>
            </a:xfrm>
            <a:custGeom>
              <a:avLst/>
              <a:gdLst/>
              <a:ahLst/>
              <a:cxnLst/>
              <a:rect l="0" t="0" r="0" b="0"/>
              <a:pathLst>
                <a:path w="151379" h="162146">
                  <a:moveTo>
                    <a:pt x="25036" y="91530"/>
                  </a:moveTo>
                  <a:lnTo>
                    <a:pt x="83653" y="91530"/>
                  </a:lnTo>
                  <a:lnTo>
                    <a:pt x="118443" y="80352"/>
                  </a:lnTo>
                  <a:lnTo>
                    <a:pt x="134010" y="65505"/>
                  </a:lnTo>
                  <a:lnTo>
                    <a:pt x="139799" y="56633"/>
                  </a:lnTo>
                  <a:lnTo>
                    <a:pt x="141319" y="47208"/>
                  </a:lnTo>
                  <a:lnTo>
                    <a:pt x="136769" y="27378"/>
                  </a:lnTo>
                  <a:lnTo>
                    <a:pt x="131110" y="19516"/>
                  </a:lnTo>
                  <a:lnTo>
                    <a:pt x="115464" y="7662"/>
                  </a:lnTo>
                  <a:lnTo>
                    <a:pt x="81335" y="0"/>
                  </a:lnTo>
                  <a:lnTo>
                    <a:pt x="61366" y="4447"/>
                  </a:lnTo>
                  <a:lnTo>
                    <a:pt x="29483" y="26365"/>
                  </a:lnTo>
                  <a:lnTo>
                    <a:pt x="13355" y="51945"/>
                  </a:lnTo>
                  <a:lnTo>
                    <a:pt x="1168" y="81751"/>
                  </a:lnTo>
                  <a:lnTo>
                    <a:pt x="0" y="102392"/>
                  </a:lnTo>
                  <a:lnTo>
                    <a:pt x="4550" y="122094"/>
                  </a:lnTo>
                  <a:lnTo>
                    <a:pt x="14371" y="138649"/>
                  </a:lnTo>
                  <a:lnTo>
                    <a:pt x="32774" y="150687"/>
                  </a:lnTo>
                  <a:lnTo>
                    <a:pt x="56551" y="158766"/>
                  </a:lnTo>
                  <a:lnTo>
                    <a:pt x="95075" y="162145"/>
                  </a:lnTo>
                  <a:lnTo>
                    <a:pt x="151378" y="154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145351" y="3383296"/>
              <a:ext cx="97012" cy="126569"/>
            </a:xfrm>
            <a:custGeom>
              <a:avLst/>
              <a:gdLst/>
              <a:ahLst/>
              <a:cxnLst/>
              <a:rect l="0" t="0" r="0" b="0"/>
              <a:pathLst>
                <a:path w="97012" h="126569">
                  <a:moveTo>
                    <a:pt x="2255" y="48994"/>
                  </a:moveTo>
                  <a:lnTo>
                    <a:pt x="20213" y="102869"/>
                  </a:lnTo>
                  <a:lnTo>
                    <a:pt x="28113" y="126568"/>
                  </a:lnTo>
                  <a:lnTo>
                    <a:pt x="3324" y="68970"/>
                  </a:lnTo>
                  <a:lnTo>
                    <a:pt x="0" y="45394"/>
                  </a:lnTo>
                  <a:lnTo>
                    <a:pt x="752" y="32556"/>
                  </a:lnTo>
                  <a:lnTo>
                    <a:pt x="4762" y="22827"/>
                  </a:lnTo>
                  <a:lnTo>
                    <a:pt x="18577" y="8898"/>
                  </a:lnTo>
                  <a:lnTo>
                    <a:pt x="39535" y="1928"/>
                  </a:lnTo>
                  <a:lnTo>
                    <a:pt x="62108" y="0"/>
                  </a:lnTo>
                  <a:lnTo>
                    <a:pt x="97011" y="6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316062" y="3385937"/>
              <a:ext cx="139937" cy="280544"/>
            </a:xfrm>
            <a:custGeom>
              <a:avLst/>
              <a:gdLst/>
              <a:ahLst/>
              <a:cxnLst/>
              <a:rect l="0" t="0" r="0" b="0"/>
              <a:pathLst>
                <a:path w="139937" h="280544">
                  <a:moveTo>
                    <a:pt x="0" y="77938"/>
                  </a:moveTo>
                  <a:lnTo>
                    <a:pt x="16788" y="132983"/>
                  </a:lnTo>
                  <a:lnTo>
                    <a:pt x="26084" y="192451"/>
                  </a:lnTo>
                  <a:lnTo>
                    <a:pt x="38904" y="244014"/>
                  </a:lnTo>
                  <a:lnTo>
                    <a:pt x="45757" y="271463"/>
                  </a:lnTo>
                  <a:lnTo>
                    <a:pt x="45712" y="278314"/>
                  </a:lnTo>
                  <a:lnTo>
                    <a:pt x="43343" y="280543"/>
                  </a:lnTo>
                  <a:lnTo>
                    <a:pt x="39424" y="279688"/>
                  </a:lnTo>
                  <a:lnTo>
                    <a:pt x="31949" y="269380"/>
                  </a:lnTo>
                  <a:lnTo>
                    <a:pt x="14086" y="216969"/>
                  </a:lnTo>
                  <a:lnTo>
                    <a:pt x="3129" y="170002"/>
                  </a:lnTo>
                  <a:lnTo>
                    <a:pt x="618" y="116011"/>
                  </a:lnTo>
                  <a:lnTo>
                    <a:pt x="11534" y="57736"/>
                  </a:lnTo>
                  <a:lnTo>
                    <a:pt x="30354" y="14936"/>
                  </a:lnTo>
                  <a:lnTo>
                    <a:pt x="38953" y="7861"/>
                  </a:lnTo>
                  <a:lnTo>
                    <a:pt x="60986" y="0"/>
                  </a:lnTo>
                  <a:lnTo>
                    <a:pt x="83257" y="2744"/>
                  </a:lnTo>
                  <a:lnTo>
                    <a:pt x="103683" y="12933"/>
                  </a:lnTo>
                  <a:lnTo>
                    <a:pt x="120561" y="29160"/>
                  </a:lnTo>
                  <a:lnTo>
                    <a:pt x="137627" y="58026"/>
                  </a:lnTo>
                  <a:lnTo>
                    <a:pt x="139936" y="78447"/>
                  </a:lnTo>
                  <a:lnTo>
                    <a:pt x="135893" y="98052"/>
                  </a:lnTo>
                  <a:lnTo>
                    <a:pt x="126297" y="114564"/>
                  </a:lnTo>
                  <a:lnTo>
                    <a:pt x="111114" y="126581"/>
                  </a:lnTo>
                  <a:lnTo>
                    <a:pt x="91498" y="134653"/>
                  </a:lnTo>
                  <a:lnTo>
                    <a:pt x="43896" y="139834"/>
                  </a:lnTo>
                  <a:lnTo>
                    <a:pt x="10528" y="141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84518" y="3376370"/>
              <a:ext cx="116284" cy="150677"/>
            </a:xfrm>
            <a:custGeom>
              <a:avLst/>
              <a:gdLst/>
              <a:ahLst/>
              <a:cxnLst/>
              <a:rect l="0" t="0" r="0" b="0"/>
              <a:pathLst>
                <a:path w="116284" h="150677">
                  <a:moveTo>
                    <a:pt x="0" y="66448"/>
                  </a:moveTo>
                  <a:lnTo>
                    <a:pt x="58616" y="66448"/>
                  </a:lnTo>
                  <a:lnTo>
                    <a:pt x="93407" y="60859"/>
                  </a:lnTo>
                  <a:lnTo>
                    <a:pt x="102045" y="55703"/>
                  </a:lnTo>
                  <a:lnTo>
                    <a:pt x="114763" y="40616"/>
                  </a:lnTo>
                  <a:lnTo>
                    <a:pt x="116283" y="32849"/>
                  </a:lnTo>
                  <a:lnTo>
                    <a:pt x="114957" y="25331"/>
                  </a:lnTo>
                  <a:lnTo>
                    <a:pt x="111733" y="17980"/>
                  </a:lnTo>
                  <a:lnTo>
                    <a:pt x="98792" y="6692"/>
                  </a:lnTo>
                  <a:lnTo>
                    <a:pt x="90428" y="2044"/>
                  </a:lnTo>
                  <a:lnTo>
                    <a:pt x="71775" y="0"/>
                  </a:lnTo>
                  <a:lnTo>
                    <a:pt x="31205" y="8219"/>
                  </a:lnTo>
                  <a:lnTo>
                    <a:pt x="23143" y="13591"/>
                  </a:lnTo>
                  <a:lnTo>
                    <a:pt x="11065" y="28918"/>
                  </a:lnTo>
                  <a:lnTo>
                    <a:pt x="8037" y="50548"/>
                  </a:lnTo>
                  <a:lnTo>
                    <a:pt x="15625" y="96973"/>
                  </a:lnTo>
                  <a:lnTo>
                    <a:pt x="30626" y="129305"/>
                  </a:lnTo>
                  <a:lnTo>
                    <a:pt x="39134" y="136429"/>
                  </a:lnTo>
                  <a:lnTo>
                    <a:pt x="69957" y="146455"/>
                  </a:lnTo>
                  <a:lnTo>
                    <a:pt x="94756" y="150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38715" y="3398487"/>
              <a:ext cx="151130" cy="140818"/>
            </a:xfrm>
            <a:custGeom>
              <a:avLst/>
              <a:gdLst/>
              <a:ahLst/>
              <a:cxnLst/>
              <a:rect l="0" t="0" r="0" b="0"/>
              <a:pathLst>
                <a:path w="151130" h="140818">
                  <a:moveTo>
                    <a:pt x="14259" y="54860"/>
                  </a:moveTo>
                  <a:lnTo>
                    <a:pt x="22592" y="92337"/>
                  </a:lnTo>
                  <a:lnTo>
                    <a:pt x="21017" y="127186"/>
                  </a:lnTo>
                  <a:lnTo>
                    <a:pt x="18764" y="138172"/>
                  </a:lnTo>
                  <a:lnTo>
                    <a:pt x="16093" y="140817"/>
                  </a:lnTo>
                  <a:lnTo>
                    <a:pt x="13142" y="137901"/>
                  </a:lnTo>
                  <a:lnTo>
                    <a:pt x="0" y="99599"/>
                  </a:lnTo>
                  <a:lnTo>
                    <a:pt x="805" y="60577"/>
                  </a:lnTo>
                  <a:lnTo>
                    <a:pt x="8453" y="24968"/>
                  </a:lnTo>
                  <a:lnTo>
                    <a:pt x="13897" y="16215"/>
                  </a:lnTo>
                  <a:lnTo>
                    <a:pt x="29306" y="3369"/>
                  </a:lnTo>
                  <a:lnTo>
                    <a:pt x="50972" y="0"/>
                  </a:lnTo>
                  <a:lnTo>
                    <a:pt x="75029" y="3572"/>
                  </a:lnTo>
                  <a:lnTo>
                    <a:pt x="107134" y="18736"/>
                  </a:lnTo>
                  <a:lnTo>
                    <a:pt x="124167" y="31396"/>
                  </a:lnTo>
                  <a:lnTo>
                    <a:pt x="141321" y="57266"/>
                  </a:lnTo>
                  <a:lnTo>
                    <a:pt x="143650" y="76986"/>
                  </a:lnTo>
                  <a:lnTo>
                    <a:pt x="143126" y="92770"/>
                  </a:lnTo>
                  <a:lnTo>
                    <a:pt x="144624" y="95341"/>
                  </a:lnTo>
                  <a:lnTo>
                    <a:pt x="151129" y="969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28626" y="3223649"/>
              <a:ext cx="150732" cy="315565"/>
            </a:xfrm>
            <a:custGeom>
              <a:avLst/>
              <a:gdLst/>
              <a:ahLst/>
              <a:cxnLst/>
              <a:rect l="0" t="0" r="0" b="0"/>
              <a:pathLst>
                <a:path w="150732" h="315565">
                  <a:moveTo>
                    <a:pt x="77032" y="219169"/>
                  </a:moveTo>
                  <a:lnTo>
                    <a:pt x="88210" y="202402"/>
                  </a:lnTo>
                  <a:lnTo>
                    <a:pt x="89163" y="195123"/>
                  </a:lnTo>
                  <a:lnTo>
                    <a:pt x="83983" y="180796"/>
                  </a:lnTo>
                  <a:lnTo>
                    <a:pt x="70762" y="169749"/>
                  </a:lnTo>
                  <a:lnTo>
                    <a:pt x="62324" y="165166"/>
                  </a:lnTo>
                  <a:lnTo>
                    <a:pt x="54358" y="164450"/>
                  </a:lnTo>
                  <a:lnTo>
                    <a:pt x="39268" y="169893"/>
                  </a:lnTo>
                  <a:lnTo>
                    <a:pt x="17619" y="191701"/>
                  </a:lnTo>
                  <a:lnTo>
                    <a:pt x="1976" y="220389"/>
                  </a:lnTo>
                  <a:lnTo>
                    <a:pt x="0" y="243888"/>
                  </a:lnTo>
                  <a:lnTo>
                    <a:pt x="8263" y="291512"/>
                  </a:lnTo>
                  <a:lnTo>
                    <a:pt x="13638" y="300153"/>
                  </a:lnTo>
                  <a:lnTo>
                    <a:pt x="28970" y="312874"/>
                  </a:lnTo>
                  <a:lnTo>
                    <a:pt x="37971" y="315564"/>
                  </a:lnTo>
                  <a:lnTo>
                    <a:pt x="57332" y="315434"/>
                  </a:lnTo>
                  <a:lnTo>
                    <a:pt x="74515" y="308357"/>
                  </a:lnTo>
                  <a:lnTo>
                    <a:pt x="82373" y="303194"/>
                  </a:lnTo>
                  <a:lnTo>
                    <a:pt x="104611" y="273571"/>
                  </a:lnTo>
                  <a:lnTo>
                    <a:pt x="117444" y="213235"/>
                  </a:lnTo>
                  <a:lnTo>
                    <a:pt x="125531" y="163468"/>
                  </a:lnTo>
                  <a:lnTo>
                    <a:pt x="125736" y="104138"/>
                  </a:lnTo>
                  <a:lnTo>
                    <a:pt x="120447" y="47359"/>
                  </a:lnTo>
                  <a:lnTo>
                    <a:pt x="113942" y="10725"/>
                  </a:lnTo>
                  <a:lnTo>
                    <a:pt x="108658" y="4167"/>
                  </a:lnTo>
                  <a:lnTo>
                    <a:pt x="101625" y="965"/>
                  </a:lnTo>
                  <a:lnTo>
                    <a:pt x="93427" y="0"/>
                  </a:lnTo>
                  <a:lnTo>
                    <a:pt x="86792" y="5206"/>
                  </a:lnTo>
                  <a:lnTo>
                    <a:pt x="76300" y="26588"/>
                  </a:lnTo>
                  <a:lnTo>
                    <a:pt x="73977" y="52469"/>
                  </a:lnTo>
                  <a:lnTo>
                    <a:pt x="76428" y="107212"/>
                  </a:lnTo>
                  <a:lnTo>
                    <a:pt x="88405" y="168768"/>
                  </a:lnTo>
                  <a:lnTo>
                    <a:pt x="101458" y="206185"/>
                  </a:lnTo>
                  <a:lnTo>
                    <a:pt x="126392" y="257450"/>
                  </a:lnTo>
                  <a:lnTo>
                    <a:pt x="150731" y="2718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053057" y="3411233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021471" y="331647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22828" y="3378824"/>
              <a:ext cx="98686" cy="129628"/>
            </a:xfrm>
            <a:custGeom>
              <a:avLst/>
              <a:gdLst/>
              <a:ahLst/>
              <a:cxnLst/>
              <a:rect l="0" t="0" r="0" b="0"/>
              <a:pathLst>
                <a:path w="98686" h="129628">
                  <a:moveTo>
                    <a:pt x="56571" y="21880"/>
                  </a:moveTo>
                  <a:lnTo>
                    <a:pt x="50981" y="5113"/>
                  </a:lnTo>
                  <a:lnTo>
                    <a:pt x="45825" y="1343"/>
                  </a:lnTo>
                  <a:lnTo>
                    <a:pt x="38879" y="0"/>
                  </a:lnTo>
                  <a:lnTo>
                    <a:pt x="30738" y="275"/>
                  </a:lnTo>
                  <a:lnTo>
                    <a:pt x="24141" y="3967"/>
                  </a:lnTo>
                  <a:lnTo>
                    <a:pt x="13691" y="17428"/>
                  </a:lnTo>
                  <a:lnTo>
                    <a:pt x="1232" y="44738"/>
                  </a:lnTo>
                  <a:lnTo>
                    <a:pt x="0" y="64794"/>
                  </a:lnTo>
                  <a:lnTo>
                    <a:pt x="8741" y="106266"/>
                  </a:lnTo>
                  <a:lnTo>
                    <a:pt x="14156" y="114403"/>
                  </a:lnTo>
                  <a:lnTo>
                    <a:pt x="29531" y="126562"/>
                  </a:lnTo>
                  <a:lnTo>
                    <a:pt x="51182" y="129627"/>
                  </a:lnTo>
                  <a:lnTo>
                    <a:pt x="72893" y="127090"/>
                  </a:lnTo>
                  <a:lnTo>
                    <a:pt x="98685" y="1166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63626" y="3379647"/>
              <a:ext cx="98538" cy="127789"/>
            </a:xfrm>
            <a:custGeom>
              <a:avLst/>
              <a:gdLst/>
              <a:ahLst/>
              <a:cxnLst/>
              <a:rect l="0" t="0" r="0" b="0"/>
              <a:pathLst>
                <a:path w="98538" h="127789">
                  <a:moveTo>
                    <a:pt x="0" y="21057"/>
                  </a:moveTo>
                  <a:lnTo>
                    <a:pt x="0" y="79674"/>
                  </a:lnTo>
                  <a:lnTo>
                    <a:pt x="6239" y="100142"/>
                  </a:lnTo>
                  <a:lnTo>
                    <a:pt x="11179" y="108875"/>
                  </a:lnTo>
                  <a:lnTo>
                    <a:pt x="26026" y="121699"/>
                  </a:lnTo>
                  <a:lnTo>
                    <a:pt x="34898" y="126756"/>
                  </a:lnTo>
                  <a:lnTo>
                    <a:pt x="44323" y="127788"/>
                  </a:lnTo>
                  <a:lnTo>
                    <a:pt x="64153" y="122695"/>
                  </a:lnTo>
                  <a:lnTo>
                    <a:pt x="78426" y="109514"/>
                  </a:lnTo>
                  <a:lnTo>
                    <a:pt x="97120" y="72455"/>
                  </a:lnTo>
                  <a:lnTo>
                    <a:pt x="98537" y="4897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11026" y="3232248"/>
              <a:ext cx="31586" cy="242157"/>
            </a:xfrm>
            <a:custGeom>
              <a:avLst/>
              <a:gdLst/>
              <a:ahLst/>
              <a:cxnLst/>
              <a:rect l="0" t="0" r="0" b="0"/>
              <a:pathLst>
                <a:path w="31586" h="242157">
                  <a:moveTo>
                    <a:pt x="0" y="0"/>
                  </a:moveTo>
                  <a:lnTo>
                    <a:pt x="9065" y="58617"/>
                  </a:lnTo>
                  <a:lnTo>
                    <a:pt x="11409" y="120027"/>
                  </a:lnTo>
                  <a:lnTo>
                    <a:pt x="18804" y="178431"/>
                  </a:lnTo>
                  <a:lnTo>
                    <a:pt x="23509" y="214695"/>
                  </a:lnTo>
                  <a:lnTo>
                    <a:pt x="31585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76520" y="3373603"/>
              <a:ext cx="145076" cy="142546"/>
            </a:xfrm>
            <a:custGeom>
              <a:avLst/>
              <a:gdLst/>
              <a:ahLst/>
              <a:cxnLst/>
              <a:rect l="0" t="0" r="0" b="0"/>
              <a:pathLst>
                <a:path w="145076" h="142546">
                  <a:moveTo>
                    <a:pt x="71376" y="69215"/>
                  </a:moveTo>
                  <a:lnTo>
                    <a:pt x="87017" y="51235"/>
                  </a:lnTo>
                  <a:lnTo>
                    <a:pt x="95095" y="34318"/>
                  </a:lnTo>
                  <a:lnTo>
                    <a:pt x="95378" y="26063"/>
                  </a:lnTo>
                  <a:lnTo>
                    <a:pt x="89452" y="10652"/>
                  </a:lnTo>
                  <a:lnTo>
                    <a:pt x="82257" y="5607"/>
                  </a:lnTo>
                  <a:lnTo>
                    <a:pt x="61784" y="0"/>
                  </a:lnTo>
                  <a:lnTo>
                    <a:pt x="52113" y="845"/>
                  </a:lnTo>
                  <a:lnTo>
                    <a:pt x="35129" y="8023"/>
                  </a:lnTo>
                  <a:lnTo>
                    <a:pt x="22901" y="22132"/>
                  </a:lnTo>
                  <a:lnTo>
                    <a:pt x="5519" y="65374"/>
                  </a:lnTo>
                  <a:lnTo>
                    <a:pt x="0" y="105252"/>
                  </a:lnTo>
                  <a:lnTo>
                    <a:pt x="4948" y="126566"/>
                  </a:lnTo>
                  <a:lnTo>
                    <a:pt x="9543" y="135525"/>
                  </a:lnTo>
                  <a:lnTo>
                    <a:pt x="16116" y="140328"/>
                  </a:lnTo>
                  <a:lnTo>
                    <a:pt x="24008" y="142360"/>
                  </a:lnTo>
                  <a:lnTo>
                    <a:pt x="32778" y="142545"/>
                  </a:lnTo>
                  <a:lnTo>
                    <a:pt x="61889" y="131627"/>
                  </a:lnTo>
                  <a:lnTo>
                    <a:pt x="76129" y="116841"/>
                  </a:lnTo>
                  <a:lnTo>
                    <a:pt x="81563" y="107985"/>
                  </a:lnTo>
                  <a:lnTo>
                    <a:pt x="87526" y="105590"/>
                  </a:lnTo>
                  <a:lnTo>
                    <a:pt x="93841" y="107503"/>
                  </a:lnTo>
                  <a:lnTo>
                    <a:pt x="117027" y="120724"/>
                  </a:lnTo>
                  <a:lnTo>
                    <a:pt x="145075" y="132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42653" y="3369119"/>
              <a:ext cx="115814" cy="139287"/>
            </a:xfrm>
            <a:custGeom>
              <a:avLst/>
              <a:gdLst/>
              <a:ahLst/>
              <a:cxnLst/>
              <a:rect l="0" t="0" r="0" b="0"/>
              <a:pathLst>
                <a:path w="115814" h="139287">
                  <a:moveTo>
                    <a:pt x="0" y="52642"/>
                  </a:moveTo>
                  <a:lnTo>
                    <a:pt x="17958" y="116070"/>
                  </a:lnTo>
                  <a:lnTo>
                    <a:pt x="25857" y="139286"/>
                  </a:lnTo>
                  <a:lnTo>
                    <a:pt x="9987" y="83239"/>
                  </a:lnTo>
                  <a:lnTo>
                    <a:pt x="6658" y="73040"/>
                  </a:lnTo>
                  <a:lnTo>
                    <a:pt x="6778" y="63901"/>
                  </a:lnTo>
                  <a:lnTo>
                    <a:pt x="13151" y="47508"/>
                  </a:lnTo>
                  <a:lnTo>
                    <a:pt x="26901" y="35542"/>
                  </a:lnTo>
                  <a:lnTo>
                    <a:pt x="84740" y="1087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60744" y="3274362"/>
              <a:ext cx="18863" cy="294799"/>
            </a:xfrm>
            <a:custGeom>
              <a:avLst/>
              <a:gdLst/>
              <a:ahLst/>
              <a:cxnLst/>
              <a:rect l="0" t="0" r="0" b="0"/>
              <a:pathLst>
                <a:path w="18863" h="294799">
                  <a:moveTo>
                    <a:pt x="8333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998" y="141627"/>
                  </a:lnTo>
                  <a:lnTo>
                    <a:pt x="16491" y="202401"/>
                  </a:lnTo>
                  <a:lnTo>
                    <a:pt x="18393" y="256660"/>
                  </a:lnTo>
                  <a:lnTo>
                    <a:pt x="1886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11150" y="3214051"/>
              <a:ext cx="350765" cy="395477"/>
            </a:xfrm>
            <a:custGeom>
              <a:avLst/>
              <a:gdLst/>
              <a:ahLst/>
              <a:cxnLst/>
              <a:rect l="0" t="0" r="0" b="0"/>
              <a:pathLst>
                <a:path w="350765" h="395477">
                  <a:moveTo>
                    <a:pt x="0" y="60311"/>
                  </a:moveTo>
                  <a:lnTo>
                    <a:pt x="17980" y="44670"/>
                  </a:lnTo>
                  <a:lnTo>
                    <a:pt x="74354" y="14639"/>
                  </a:lnTo>
                  <a:lnTo>
                    <a:pt x="107818" y="2845"/>
                  </a:lnTo>
                  <a:lnTo>
                    <a:pt x="151399" y="0"/>
                  </a:lnTo>
                  <a:lnTo>
                    <a:pt x="209710" y="12017"/>
                  </a:lnTo>
                  <a:lnTo>
                    <a:pt x="236312" y="27544"/>
                  </a:lnTo>
                  <a:lnTo>
                    <a:pt x="248527" y="43409"/>
                  </a:lnTo>
                  <a:lnTo>
                    <a:pt x="256685" y="63328"/>
                  </a:lnTo>
                  <a:lnTo>
                    <a:pt x="260311" y="87778"/>
                  </a:lnTo>
                  <a:lnTo>
                    <a:pt x="255684" y="111123"/>
                  </a:lnTo>
                  <a:lnTo>
                    <a:pt x="244659" y="132028"/>
                  </a:lnTo>
                  <a:lnTo>
                    <a:pt x="228060" y="149117"/>
                  </a:lnTo>
                  <a:lnTo>
                    <a:pt x="188808" y="170747"/>
                  </a:lnTo>
                  <a:lnTo>
                    <a:pt x="168143" y="178804"/>
                  </a:lnTo>
                  <a:lnTo>
                    <a:pt x="163568" y="179081"/>
                  </a:lnTo>
                  <a:lnTo>
                    <a:pt x="162857" y="176926"/>
                  </a:lnTo>
                  <a:lnTo>
                    <a:pt x="164723" y="173149"/>
                  </a:lnTo>
                  <a:lnTo>
                    <a:pt x="179275" y="165834"/>
                  </a:lnTo>
                  <a:lnTo>
                    <a:pt x="200171" y="161022"/>
                  </a:lnTo>
                  <a:lnTo>
                    <a:pt x="258290" y="170352"/>
                  </a:lnTo>
                  <a:lnTo>
                    <a:pt x="287750" y="185593"/>
                  </a:lnTo>
                  <a:lnTo>
                    <a:pt x="333092" y="240127"/>
                  </a:lnTo>
                  <a:lnTo>
                    <a:pt x="348778" y="271128"/>
                  </a:lnTo>
                  <a:lnTo>
                    <a:pt x="350764" y="292048"/>
                  </a:lnTo>
                  <a:lnTo>
                    <a:pt x="342508" y="334074"/>
                  </a:lnTo>
                  <a:lnTo>
                    <a:pt x="337133" y="342256"/>
                  </a:lnTo>
                  <a:lnTo>
                    <a:pt x="293440" y="373506"/>
                  </a:lnTo>
                  <a:lnTo>
                    <a:pt x="257221" y="388376"/>
                  </a:lnTo>
                  <a:lnTo>
                    <a:pt x="201891" y="395476"/>
                  </a:lnTo>
                  <a:lnTo>
                    <a:pt x="155226" y="394366"/>
                  </a:lnTo>
                  <a:lnTo>
                    <a:pt x="95787" y="373436"/>
                  </a:lnTo>
                  <a:lnTo>
                    <a:pt x="63171" y="355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32290" y="3432290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7264"/>
                  </a:lnTo>
                  <a:lnTo>
                    <a:pt x="3119" y="94176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390176" y="333753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95568" y="3381111"/>
              <a:ext cx="139056" cy="191818"/>
            </a:xfrm>
            <a:custGeom>
              <a:avLst/>
              <a:gdLst/>
              <a:ahLst/>
              <a:cxnLst/>
              <a:rect l="0" t="0" r="0" b="0"/>
              <a:pathLst>
                <a:path w="139056" h="191818">
                  <a:moveTo>
                    <a:pt x="84121" y="9065"/>
                  </a:moveTo>
                  <a:lnTo>
                    <a:pt x="46643" y="732"/>
                  </a:lnTo>
                  <a:lnTo>
                    <a:pt x="34569" y="0"/>
                  </a:lnTo>
                  <a:lnTo>
                    <a:pt x="14915" y="5426"/>
                  </a:lnTo>
                  <a:lnTo>
                    <a:pt x="6398" y="10149"/>
                  </a:lnTo>
                  <a:lnTo>
                    <a:pt x="1890" y="16806"/>
                  </a:lnTo>
                  <a:lnTo>
                    <a:pt x="0" y="33562"/>
                  </a:lnTo>
                  <a:lnTo>
                    <a:pt x="3474" y="40604"/>
                  </a:lnTo>
                  <a:lnTo>
                    <a:pt x="16692" y="51548"/>
                  </a:lnTo>
                  <a:lnTo>
                    <a:pt x="74143" y="81059"/>
                  </a:lnTo>
                  <a:lnTo>
                    <a:pt x="113476" y="108857"/>
                  </a:lnTo>
                  <a:lnTo>
                    <a:pt x="130513" y="136899"/>
                  </a:lnTo>
                  <a:lnTo>
                    <a:pt x="139055" y="157127"/>
                  </a:lnTo>
                  <a:lnTo>
                    <a:pt x="138291" y="165095"/>
                  </a:lnTo>
                  <a:lnTo>
                    <a:pt x="134272" y="171576"/>
                  </a:lnTo>
                  <a:lnTo>
                    <a:pt x="120448" y="181898"/>
                  </a:lnTo>
                  <a:lnTo>
                    <a:pt x="102606" y="190384"/>
                  </a:lnTo>
                  <a:lnTo>
                    <a:pt x="79858" y="191817"/>
                  </a:lnTo>
                  <a:lnTo>
                    <a:pt x="31478" y="1880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49495" y="3403341"/>
              <a:ext cx="117174" cy="144763"/>
            </a:xfrm>
            <a:custGeom>
              <a:avLst/>
              <a:gdLst/>
              <a:ahLst/>
              <a:cxnLst/>
              <a:rect l="0" t="0" r="0" b="0"/>
              <a:pathLst>
                <a:path w="117174" h="144763">
                  <a:moveTo>
                    <a:pt x="3893" y="71063"/>
                  </a:moveTo>
                  <a:lnTo>
                    <a:pt x="46585" y="67943"/>
                  </a:lnTo>
                  <a:lnTo>
                    <a:pt x="97556" y="51934"/>
                  </a:lnTo>
                  <a:lnTo>
                    <a:pt x="114151" y="40724"/>
                  </a:lnTo>
                  <a:lnTo>
                    <a:pt x="117173" y="34460"/>
                  </a:lnTo>
                  <a:lnTo>
                    <a:pt x="116847" y="27943"/>
                  </a:lnTo>
                  <a:lnTo>
                    <a:pt x="114291" y="21260"/>
                  </a:lnTo>
                  <a:lnTo>
                    <a:pt x="102092" y="10713"/>
                  </a:lnTo>
                  <a:lnTo>
                    <a:pt x="83802" y="3297"/>
                  </a:lnTo>
                  <a:lnTo>
                    <a:pt x="60075" y="0"/>
                  </a:lnTo>
                  <a:lnTo>
                    <a:pt x="40172" y="4775"/>
                  </a:lnTo>
                  <a:lnTo>
                    <a:pt x="31588" y="9323"/>
                  </a:lnTo>
                  <a:lnTo>
                    <a:pt x="18932" y="23736"/>
                  </a:lnTo>
                  <a:lnTo>
                    <a:pt x="1275" y="67173"/>
                  </a:lnTo>
                  <a:lnTo>
                    <a:pt x="0" y="90391"/>
                  </a:lnTo>
                  <a:lnTo>
                    <a:pt x="4502" y="111239"/>
                  </a:lnTo>
                  <a:lnTo>
                    <a:pt x="14303" y="128303"/>
                  </a:lnTo>
                  <a:lnTo>
                    <a:pt x="22531" y="133789"/>
                  </a:lnTo>
                  <a:lnTo>
                    <a:pt x="77593" y="1447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789291" y="3395115"/>
              <a:ext cx="137839" cy="159170"/>
            </a:xfrm>
            <a:custGeom>
              <a:avLst/>
              <a:gdLst/>
              <a:ahLst/>
              <a:cxnLst/>
              <a:rect l="0" t="0" r="0" b="0"/>
              <a:pathLst>
                <a:path w="137839" h="159170">
                  <a:moveTo>
                    <a:pt x="95724" y="5589"/>
                  </a:moveTo>
                  <a:lnTo>
                    <a:pt x="78956" y="0"/>
                  </a:lnTo>
                  <a:lnTo>
                    <a:pt x="61366" y="3495"/>
                  </a:lnTo>
                  <a:lnTo>
                    <a:pt x="43019" y="14017"/>
                  </a:lnTo>
                  <a:lnTo>
                    <a:pt x="4931" y="59342"/>
                  </a:lnTo>
                  <a:lnTo>
                    <a:pt x="0" y="79782"/>
                  </a:lnTo>
                  <a:lnTo>
                    <a:pt x="2877" y="100565"/>
                  </a:lnTo>
                  <a:lnTo>
                    <a:pt x="17651" y="130827"/>
                  </a:lnTo>
                  <a:lnTo>
                    <a:pt x="30219" y="147428"/>
                  </a:lnTo>
                  <a:lnTo>
                    <a:pt x="49843" y="156366"/>
                  </a:lnTo>
                  <a:lnTo>
                    <a:pt x="74163" y="159169"/>
                  </a:lnTo>
                  <a:lnTo>
                    <a:pt x="110653" y="154169"/>
                  </a:lnTo>
                  <a:lnTo>
                    <a:pt x="137838" y="142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979772" y="3232248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0" y="48931"/>
                  </a:lnTo>
                  <a:lnTo>
                    <a:pt x="3119" y="99897"/>
                  </a:lnTo>
                  <a:lnTo>
                    <a:pt x="8333" y="156331"/>
                  </a:lnTo>
                  <a:lnTo>
                    <a:pt x="15684" y="216624"/>
                  </a:lnTo>
                  <a:lnTo>
                    <a:pt x="21165" y="270734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885015" y="3348062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9526" y="0"/>
                  </a:lnTo>
                  <a:lnTo>
                    <a:pt x="60395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56173" y="3442818"/>
              <a:ext cx="98292" cy="138339"/>
            </a:xfrm>
            <a:custGeom>
              <a:avLst/>
              <a:gdLst/>
              <a:ahLst/>
              <a:cxnLst/>
              <a:rect l="0" t="0" r="0" b="0"/>
              <a:pathLst>
                <a:path w="98292" h="138339">
                  <a:moveTo>
                    <a:pt x="81526" y="10529"/>
                  </a:moveTo>
                  <a:lnTo>
                    <a:pt x="64759" y="4940"/>
                  </a:lnTo>
                  <a:lnTo>
                    <a:pt x="57480" y="5633"/>
                  </a:lnTo>
                  <a:lnTo>
                    <a:pt x="43153" y="12642"/>
                  </a:lnTo>
                  <a:lnTo>
                    <a:pt x="21933" y="29742"/>
                  </a:lnTo>
                  <a:lnTo>
                    <a:pt x="6417" y="55216"/>
                  </a:lnTo>
                  <a:lnTo>
                    <a:pt x="0" y="90580"/>
                  </a:lnTo>
                  <a:lnTo>
                    <a:pt x="4738" y="110838"/>
                  </a:lnTo>
                  <a:lnTo>
                    <a:pt x="9277" y="119516"/>
                  </a:lnTo>
                  <a:lnTo>
                    <a:pt x="23679" y="132276"/>
                  </a:lnTo>
                  <a:lnTo>
                    <a:pt x="32433" y="137318"/>
                  </a:lnTo>
                  <a:lnTo>
                    <a:pt x="41778" y="138338"/>
                  </a:lnTo>
                  <a:lnTo>
                    <a:pt x="61521" y="133234"/>
                  </a:lnTo>
                  <a:lnTo>
                    <a:pt x="86777" y="117206"/>
                  </a:lnTo>
                  <a:lnTo>
                    <a:pt x="95558" y="94986"/>
                  </a:lnTo>
                  <a:lnTo>
                    <a:pt x="98291" y="67952"/>
                  </a:lnTo>
                  <a:lnTo>
                    <a:pt x="90514" y="25121"/>
                  </a:lnTo>
                  <a:lnTo>
                    <a:pt x="815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37699" y="3396543"/>
              <a:ext cx="157928" cy="150327"/>
            </a:xfrm>
            <a:custGeom>
              <a:avLst/>
              <a:gdLst/>
              <a:ahLst/>
              <a:cxnLst/>
              <a:rect l="0" t="0" r="0" b="0"/>
              <a:pathLst>
                <a:path w="157928" h="150327">
                  <a:moveTo>
                    <a:pt x="0" y="46275"/>
                  </a:moveTo>
                  <a:lnTo>
                    <a:pt x="15641" y="64256"/>
                  </a:lnTo>
                  <a:lnTo>
                    <a:pt x="40433" y="104838"/>
                  </a:lnTo>
                  <a:lnTo>
                    <a:pt x="83165" y="150326"/>
                  </a:lnTo>
                  <a:lnTo>
                    <a:pt x="79466" y="146722"/>
                  </a:lnTo>
                  <a:lnTo>
                    <a:pt x="66433" y="115770"/>
                  </a:lnTo>
                  <a:lnTo>
                    <a:pt x="49101" y="57867"/>
                  </a:lnTo>
                  <a:lnTo>
                    <a:pt x="44184" y="19944"/>
                  </a:lnTo>
                  <a:lnTo>
                    <a:pt x="49343" y="11174"/>
                  </a:lnTo>
                  <a:lnTo>
                    <a:pt x="58632" y="5327"/>
                  </a:lnTo>
                  <a:lnTo>
                    <a:pt x="83380" y="0"/>
                  </a:lnTo>
                  <a:lnTo>
                    <a:pt x="131157" y="2993"/>
                  </a:lnTo>
                  <a:lnTo>
                    <a:pt x="157927" y="41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31751" y="3621803"/>
              <a:ext cx="3379649" cy="84229"/>
            </a:xfrm>
            <a:custGeom>
              <a:avLst/>
              <a:gdLst/>
              <a:ahLst/>
              <a:cxnLst/>
              <a:rect l="0" t="0" r="0" b="0"/>
              <a:pathLst>
                <a:path w="3379649" h="84229">
                  <a:moveTo>
                    <a:pt x="3379648" y="31585"/>
                  </a:moveTo>
                  <a:lnTo>
                    <a:pt x="3342170" y="23252"/>
                  </a:lnTo>
                  <a:lnTo>
                    <a:pt x="3290746" y="21490"/>
                  </a:lnTo>
                  <a:lnTo>
                    <a:pt x="3229900" y="12780"/>
                  </a:lnTo>
                  <a:lnTo>
                    <a:pt x="3170043" y="10973"/>
                  </a:lnTo>
                  <a:lnTo>
                    <a:pt x="3119191" y="10660"/>
                  </a:lnTo>
                  <a:lnTo>
                    <a:pt x="3058011" y="10554"/>
                  </a:lnTo>
                  <a:lnTo>
                    <a:pt x="3000866" y="10533"/>
                  </a:lnTo>
                  <a:lnTo>
                    <a:pt x="2938929" y="10529"/>
                  </a:lnTo>
                  <a:lnTo>
                    <a:pt x="2878774" y="10528"/>
                  </a:lnTo>
                  <a:lnTo>
                    <a:pt x="2818713" y="10528"/>
                  </a:lnTo>
                  <a:lnTo>
                    <a:pt x="2756459" y="10528"/>
                  </a:lnTo>
                  <a:lnTo>
                    <a:pt x="2693036" y="9358"/>
                  </a:lnTo>
                  <a:lnTo>
                    <a:pt x="2638047" y="2195"/>
                  </a:lnTo>
                  <a:lnTo>
                    <a:pt x="2588646" y="650"/>
                  </a:lnTo>
                  <a:lnTo>
                    <a:pt x="2536963" y="192"/>
                  </a:lnTo>
                  <a:lnTo>
                    <a:pt x="2481486" y="57"/>
                  </a:lnTo>
                  <a:lnTo>
                    <a:pt x="2423714" y="17"/>
                  </a:lnTo>
                  <a:lnTo>
                    <a:pt x="2366432" y="5"/>
                  </a:lnTo>
                  <a:lnTo>
                    <a:pt x="2308126" y="1"/>
                  </a:lnTo>
                  <a:lnTo>
                    <a:pt x="2250685" y="0"/>
                  </a:lnTo>
                  <a:lnTo>
                    <a:pt x="2198571" y="3119"/>
                  </a:lnTo>
                  <a:lnTo>
                    <a:pt x="2151545" y="8333"/>
                  </a:lnTo>
                  <a:lnTo>
                    <a:pt x="2093157" y="9878"/>
                  </a:lnTo>
                  <a:lnTo>
                    <a:pt x="2037642" y="10336"/>
                  </a:lnTo>
                  <a:lnTo>
                    <a:pt x="1985319" y="10471"/>
                  </a:lnTo>
                  <a:lnTo>
                    <a:pt x="1925362" y="10511"/>
                  </a:lnTo>
                  <a:lnTo>
                    <a:pt x="1863143" y="10523"/>
                  </a:lnTo>
                  <a:lnTo>
                    <a:pt x="1800254" y="10527"/>
                  </a:lnTo>
                  <a:lnTo>
                    <a:pt x="1743406" y="10528"/>
                  </a:lnTo>
                  <a:lnTo>
                    <a:pt x="1690687" y="10528"/>
                  </a:lnTo>
                  <a:lnTo>
                    <a:pt x="1627493" y="10528"/>
                  </a:lnTo>
                  <a:lnTo>
                    <a:pt x="1581988" y="11698"/>
                  </a:lnTo>
                  <a:lnTo>
                    <a:pt x="1519247" y="17764"/>
                  </a:lnTo>
                  <a:lnTo>
                    <a:pt x="1467642" y="20081"/>
                  </a:lnTo>
                  <a:lnTo>
                    <a:pt x="1411277" y="20768"/>
                  </a:lnTo>
                  <a:lnTo>
                    <a:pt x="1361562" y="20971"/>
                  </a:lnTo>
                  <a:lnTo>
                    <a:pt x="1302247" y="21031"/>
                  </a:lnTo>
                  <a:lnTo>
                    <a:pt x="1256890" y="21045"/>
                  </a:lnTo>
                  <a:lnTo>
                    <a:pt x="1207673" y="26643"/>
                  </a:lnTo>
                  <a:lnTo>
                    <a:pt x="1148506" y="30121"/>
                  </a:lnTo>
                  <a:lnTo>
                    <a:pt x="1102772" y="30934"/>
                  </a:lnTo>
                  <a:lnTo>
                    <a:pt x="1056320" y="31296"/>
                  </a:lnTo>
                  <a:lnTo>
                    <a:pt x="994217" y="32669"/>
                  </a:lnTo>
                  <a:lnTo>
                    <a:pt x="936893" y="39901"/>
                  </a:lnTo>
                  <a:lnTo>
                    <a:pt x="888640" y="41458"/>
                  </a:lnTo>
                  <a:lnTo>
                    <a:pt x="826770" y="41919"/>
                  </a:lnTo>
                  <a:lnTo>
                    <a:pt x="781574" y="43197"/>
                  </a:lnTo>
                  <a:lnTo>
                    <a:pt x="719008" y="49324"/>
                  </a:lnTo>
                  <a:lnTo>
                    <a:pt x="667454" y="51659"/>
                  </a:lnTo>
                  <a:lnTo>
                    <a:pt x="608766" y="52351"/>
                  </a:lnTo>
                  <a:lnTo>
                    <a:pt x="549262" y="52556"/>
                  </a:lnTo>
                  <a:lnTo>
                    <a:pt x="497447" y="53786"/>
                  </a:lnTo>
                  <a:lnTo>
                    <a:pt x="454664" y="58220"/>
                  </a:lnTo>
                  <a:lnTo>
                    <a:pt x="411473" y="60971"/>
                  </a:lnTo>
                  <a:lnTo>
                    <a:pt x="367710" y="62193"/>
                  </a:lnTo>
                  <a:lnTo>
                    <a:pt x="320964" y="62736"/>
                  </a:lnTo>
                  <a:lnTo>
                    <a:pt x="276012" y="62978"/>
                  </a:lnTo>
                  <a:lnTo>
                    <a:pt x="231466" y="64255"/>
                  </a:lnTo>
                  <a:lnTo>
                    <a:pt x="184372" y="68722"/>
                  </a:lnTo>
                  <a:lnTo>
                    <a:pt x="139265" y="71487"/>
                  </a:lnTo>
                  <a:lnTo>
                    <a:pt x="95821" y="73886"/>
                  </a:lnTo>
                  <a:lnTo>
                    <a:pt x="37750" y="8064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527253" y="3516518"/>
              <a:ext cx="31587" cy="10529"/>
            </a:xfrm>
            <a:custGeom>
              <a:avLst/>
              <a:gdLst/>
              <a:ahLst/>
              <a:cxnLst/>
              <a:rect l="0" t="0" r="0" b="0"/>
              <a:pathLst>
                <a:path w="31587" h="10529">
                  <a:moveTo>
                    <a:pt x="31586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4762949" y="3288879"/>
            <a:ext cx="4354731" cy="709614"/>
            <a:chOff x="4762949" y="3288879"/>
            <a:chExt cx="4354731" cy="709614"/>
          </a:xfrm>
        </p:grpSpPr>
        <p:sp>
          <p:nvSpPr>
            <p:cNvPr id="86" name="Freeform 85"/>
            <p:cNvSpPr/>
            <p:nvPr/>
          </p:nvSpPr>
          <p:spPr>
            <a:xfrm>
              <a:off x="4762949" y="3288879"/>
              <a:ext cx="238088" cy="391732"/>
            </a:xfrm>
            <a:custGeom>
              <a:avLst/>
              <a:gdLst/>
              <a:ahLst/>
              <a:cxnLst/>
              <a:rect l="0" t="0" r="0" b="0"/>
              <a:pathLst>
                <a:path w="238088" h="391732">
                  <a:moveTo>
                    <a:pt x="217030" y="48654"/>
                  </a:moveTo>
                  <a:lnTo>
                    <a:pt x="199049" y="24608"/>
                  </a:lnTo>
                  <a:lnTo>
                    <a:pt x="182132" y="10281"/>
                  </a:lnTo>
                  <a:lnTo>
                    <a:pt x="159796" y="2354"/>
                  </a:lnTo>
                  <a:lnTo>
                    <a:pt x="135441" y="0"/>
                  </a:lnTo>
                  <a:lnTo>
                    <a:pt x="112918" y="2854"/>
                  </a:lnTo>
                  <a:lnTo>
                    <a:pt x="94329" y="11141"/>
                  </a:lnTo>
                  <a:lnTo>
                    <a:pt x="63331" y="35525"/>
                  </a:lnTo>
                  <a:lnTo>
                    <a:pt x="35848" y="71277"/>
                  </a:lnTo>
                  <a:lnTo>
                    <a:pt x="14114" y="128149"/>
                  </a:lnTo>
                  <a:lnTo>
                    <a:pt x="736" y="182467"/>
                  </a:lnTo>
                  <a:lnTo>
                    <a:pt x="0" y="238256"/>
                  </a:lnTo>
                  <a:lnTo>
                    <a:pt x="14015" y="299963"/>
                  </a:lnTo>
                  <a:lnTo>
                    <a:pt x="31097" y="353800"/>
                  </a:lnTo>
                  <a:lnTo>
                    <a:pt x="44316" y="371838"/>
                  </a:lnTo>
                  <a:lnTo>
                    <a:pt x="52754" y="379923"/>
                  </a:lnTo>
                  <a:lnTo>
                    <a:pt x="74608" y="388907"/>
                  </a:lnTo>
                  <a:lnTo>
                    <a:pt x="98749" y="391731"/>
                  </a:lnTo>
                  <a:lnTo>
                    <a:pt x="121177" y="389086"/>
                  </a:lnTo>
                  <a:lnTo>
                    <a:pt x="139723" y="380891"/>
                  </a:lnTo>
                  <a:lnTo>
                    <a:pt x="170694" y="356567"/>
                  </a:lnTo>
                  <a:lnTo>
                    <a:pt x="186663" y="324981"/>
                  </a:lnTo>
                  <a:lnTo>
                    <a:pt x="188716" y="302487"/>
                  </a:lnTo>
                  <a:lnTo>
                    <a:pt x="184559" y="281962"/>
                  </a:lnTo>
                  <a:lnTo>
                    <a:pt x="169064" y="257252"/>
                  </a:lnTo>
                  <a:lnTo>
                    <a:pt x="148486" y="236283"/>
                  </a:lnTo>
                  <a:lnTo>
                    <a:pt x="130414" y="226411"/>
                  </a:lnTo>
                  <a:lnTo>
                    <a:pt x="128870" y="223311"/>
                  </a:lnTo>
                  <a:lnTo>
                    <a:pt x="132521" y="221244"/>
                  </a:lnTo>
                  <a:lnTo>
                    <a:pt x="147885" y="220118"/>
                  </a:lnTo>
                  <a:lnTo>
                    <a:pt x="202162" y="226417"/>
                  </a:lnTo>
                  <a:lnTo>
                    <a:pt x="238087" y="227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40141" y="3521457"/>
              <a:ext cx="135007" cy="128643"/>
            </a:xfrm>
            <a:custGeom>
              <a:avLst/>
              <a:gdLst/>
              <a:ahLst/>
              <a:cxnLst/>
              <a:rect l="0" t="0" r="0" b="0"/>
              <a:pathLst>
                <a:path w="135007" h="128643">
                  <a:moveTo>
                    <a:pt x="97765" y="5589"/>
                  </a:moveTo>
                  <a:lnTo>
                    <a:pt x="80998" y="0"/>
                  </a:lnTo>
                  <a:lnTo>
                    <a:pt x="63407" y="376"/>
                  </a:lnTo>
                  <a:lnTo>
                    <a:pt x="45060" y="5612"/>
                  </a:lnTo>
                  <a:lnTo>
                    <a:pt x="29107" y="15738"/>
                  </a:lnTo>
                  <a:lnTo>
                    <a:pt x="17338" y="31157"/>
                  </a:lnTo>
                  <a:lnTo>
                    <a:pt x="250" y="69651"/>
                  </a:lnTo>
                  <a:lnTo>
                    <a:pt x="0" y="79883"/>
                  </a:lnTo>
                  <a:lnTo>
                    <a:pt x="5961" y="100610"/>
                  </a:lnTo>
                  <a:lnTo>
                    <a:pt x="19529" y="115281"/>
                  </a:lnTo>
                  <a:lnTo>
                    <a:pt x="28060" y="120831"/>
                  </a:lnTo>
                  <a:lnTo>
                    <a:pt x="62424" y="128642"/>
                  </a:lnTo>
                  <a:lnTo>
                    <a:pt x="85568" y="124230"/>
                  </a:lnTo>
                  <a:lnTo>
                    <a:pt x="115208" y="108592"/>
                  </a:lnTo>
                  <a:lnTo>
                    <a:pt x="123432" y="102334"/>
                  </a:lnTo>
                  <a:lnTo>
                    <a:pt x="132570" y="82902"/>
                  </a:lnTo>
                  <a:lnTo>
                    <a:pt x="135006" y="71169"/>
                  </a:lnTo>
                  <a:lnTo>
                    <a:pt x="131474" y="48774"/>
                  </a:lnTo>
                  <a:lnTo>
                    <a:pt x="122106" y="2946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169492" y="3503149"/>
              <a:ext cx="176353" cy="94961"/>
            </a:xfrm>
            <a:custGeom>
              <a:avLst/>
              <a:gdLst/>
              <a:ahLst/>
              <a:cxnLst/>
              <a:rect l="0" t="0" r="0" b="0"/>
              <a:pathLst>
                <a:path w="176353" h="94961">
                  <a:moveTo>
                    <a:pt x="0" y="23897"/>
                  </a:moveTo>
                  <a:lnTo>
                    <a:pt x="55045" y="47921"/>
                  </a:lnTo>
                  <a:lnTo>
                    <a:pt x="114512" y="60076"/>
                  </a:lnTo>
                  <a:lnTo>
                    <a:pt x="147013" y="58664"/>
                  </a:lnTo>
                  <a:lnTo>
                    <a:pt x="165165" y="50657"/>
                  </a:lnTo>
                  <a:lnTo>
                    <a:pt x="173281" y="45247"/>
                  </a:lnTo>
                  <a:lnTo>
                    <a:pt x="176352" y="38130"/>
                  </a:lnTo>
                  <a:lnTo>
                    <a:pt x="176060" y="29877"/>
                  </a:lnTo>
                  <a:lnTo>
                    <a:pt x="173525" y="20864"/>
                  </a:lnTo>
                  <a:lnTo>
                    <a:pt x="167156" y="13687"/>
                  </a:lnTo>
                  <a:lnTo>
                    <a:pt x="147601" y="2592"/>
                  </a:lnTo>
                  <a:lnTo>
                    <a:pt x="123312" y="0"/>
                  </a:lnTo>
                  <a:lnTo>
                    <a:pt x="98089" y="3918"/>
                  </a:lnTo>
                  <a:lnTo>
                    <a:pt x="75180" y="13458"/>
                  </a:lnTo>
                  <a:lnTo>
                    <a:pt x="59539" y="28616"/>
                  </a:lnTo>
                  <a:lnTo>
                    <a:pt x="53731" y="37572"/>
                  </a:lnTo>
                  <a:lnTo>
                    <a:pt x="50397" y="60000"/>
                  </a:lnTo>
                  <a:lnTo>
                    <a:pt x="51145" y="72533"/>
                  </a:lnTo>
                  <a:lnTo>
                    <a:pt x="56323" y="80887"/>
                  </a:lnTo>
                  <a:lnTo>
                    <a:pt x="64455" y="86457"/>
                  </a:lnTo>
                  <a:lnTo>
                    <a:pt x="98256" y="94296"/>
                  </a:lnTo>
                  <a:lnTo>
                    <a:pt x="120878" y="94960"/>
                  </a:lnTo>
                  <a:lnTo>
                    <a:pt x="147399" y="87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403599" y="3484932"/>
              <a:ext cx="145517" cy="162890"/>
            </a:xfrm>
            <a:custGeom>
              <a:avLst/>
              <a:gdLst/>
              <a:ahLst/>
              <a:cxnLst/>
              <a:rect l="0" t="0" r="0" b="0"/>
              <a:pathLst>
                <a:path w="145517" h="162890">
                  <a:moveTo>
                    <a:pt x="81748" y="0"/>
                  </a:moveTo>
                  <a:lnTo>
                    <a:pt x="59391" y="0"/>
                  </a:lnTo>
                  <a:lnTo>
                    <a:pt x="28720" y="11179"/>
                  </a:lnTo>
                  <a:lnTo>
                    <a:pt x="2995" y="29309"/>
                  </a:lnTo>
                  <a:lnTo>
                    <a:pt x="0" y="37087"/>
                  </a:lnTo>
                  <a:lnTo>
                    <a:pt x="343" y="45781"/>
                  </a:lnTo>
                  <a:lnTo>
                    <a:pt x="2912" y="55087"/>
                  </a:lnTo>
                  <a:lnTo>
                    <a:pt x="9303" y="61292"/>
                  </a:lnTo>
                  <a:lnTo>
                    <a:pt x="71175" y="81016"/>
                  </a:lnTo>
                  <a:lnTo>
                    <a:pt x="101622" y="92505"/>
                  </a:lnTo>
                  <a:lnTo>
                    <a:pt x="140791" y="123461"/>
                  </a:lnTo>
                  <a:lnTo>
                    <a:pt x="144507" y="131440"/>
                  </a:lnTo>
                  <a:lnTo>
                    <a:pt x="145516" y="149665"/>
                  </a:lnTo>
                  <a:lnTo>
                    <a:pt x="139468" y="155929"/>
                  </a:lnTo>
                  <a:lnTo>
                    <a:pt x="117150" y="162889"/>
                  </a:lnTo>
                  <a:lnTo>
                    <a:pt x="77289" y="161217"/>
                  </a:lnTo>
                  <a:lnTo>
                    <a:pt x="1857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822259" y="3421761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5589" y="58617"/>
                  </a:lnTo>
                  <a:lnTo>
                    <a:pt x="10722" y="120027"/>
                  </a:lnTo>
                  <a:lnTo>
                    <a:pt x="18668" y="178430"/>
                  </a:lnTo>
                  <a:lnTo>
                    <a:pt x="20349" y="214695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16974" y="3527480"/>
              <a:ext cx="200042" cy="10096"/>
            </a:xfrm>
            <a:custGeom>
              <a:avLst/>
              <a:gdLst/>
              <a:ahLst/>
              <a:cxnLst/>
              <a:rect l="0" t="0" r="0" b="0"/>
              <a:pathLst>
                <a:path w="200042" h="10096">
                  <a:moveTo>
                    <a:pt x="200041" y="10095"/>
                  </a:moveTo>
                  <a:lnTo>
                    <a:pt x="162563" y="1761"/>
                  </a:lnTo>
                  <a:lnTo>
                    <a:pt x="105551" y="0"/>
                  </a:lnTo>
                  <a:lnTo>
                    <a:pt x="53605" y="688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938072" y="3369119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27232" y="154842"/>
                  </a:lnTo>
                  <a:lnTo>
                    <a:pt x="33845" y="215636"/>
                  </a:lnTo>
                  <a:lnTo>
                    <a:pt x="41025" y="272068"/>
                  </a:lnTo>
                  <a:lnTo>
                    <a:pt x="48290" y="211538"/>
                  </a:lnTo>
                  <a:lnTo>
                    <a:pt x="53251" y="200686"/>
                  </a:lnTo>
                  <a:lnTo>
                    <a:pt x="61237" y="193452"/>
                  </a:lnTo>
                  <a:lnTo>
                    <a:pt x="82589" y="185414"/>
                  </a:lnTo>
                  <a:lnTo>
                    <a:pt x="92494" y="185611"/>
                  </a:lnTo>
                  <a:lnTo>
                    <a:pt x="109739" y="192068"/>
                  </a:lnTo>
                  <a:lnTo>
                    <a:pt x="132601" y="214447"/>
                  </a:lnTo>
                  <a:lnTo>
                    <a:pt x="156904" y="263723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48642" y="3516518"/>
              <a:ext cx="63172" cy="161803"/>
            </a:xfrm>
            <a:custGeom>
              <a:avLst/>
              <a:gdLst/>
              <a:ahLst/>
              <a:cxnLst/>
              <a:rect l="0" t="0" r="0" b="0"/>
              <a:pathLst>
                <a:path w="63172" h="161803">
                  <a:moveTo>
                    <a:pt x="0" y="84228"/>
                  </a:moveTo>
                  <a:lnTo>
                    <a:pt x="25194" y="138103"/>
                  </a:lnTo>
                  <a:lnTo>
                    <a:pt x="35411" y="161802"/>
                  </a:lnTo>
                  <a:lnTo>
                    <a:pt x="32069" y="149716"/>
                  </a:lnTo>
                  <a:lnTo>
                    <a:pt x="13773" y="94036"/>
                  </a:lnTo>
                  <a:lnTo>
                    <a:pt x="5771" y="62957"/>
                  </a:lnTo>
                  <a:lnTo>
                    <a:pt x="7634" y="42019"/>
                  </a:lnTo>
                  <a:lnTo>
                    <a:pt x="12109" y="33862"/>
                  </a:lnTo>
                  <a:lnTo>
                    <a:pt x="34004" y="16792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250821" y="3569160"/>
              <a:ext cx="111520" cy="139802"/>
            </a:xfrm>
            <a:custGeom>
              <a:avLst/>
              <a:gdLst/>
              <a:ahLst/>
              <a:cxnLst/>
              <a:rect l="0" t="0" r="0" b="0"/>
              <a:pathLst>
                <a:path w="111520" h="139802">
                  <a:moveTo>
                    <a:pt x="97863" y="0"/>
                  </a:moveTo>
                  <a:lnTo>
                    <a:pt x="35605" y="19128"/>
                  </a:lnTo>
                  <a:lnTo>
                    <a:pt x="19110" y="30338"/>
                  </a:lnTo>
                  <a:lnTo>
                    <a:pt x="7099" y="46239"/>
                  </a:lnTo>
                  <a:lnTo>
                    <a:pt x="2259" y="55393"/>
                  </a:lnTo>
                  <a:lnTo>
                    <a:pt x="0" y="78042"/>
                  </a:lnTo>
                  <a:lnTo>
                    <a:pt x="4065" y="101366"/>
                  </a:lnTo>
                  <a:lnTo>
                    <a:pt x="13671" y="119531"/>
                  </a:lnTo>
                  <a:lnTo>
                    <a:pt x="28859" y="132284"/>
                  </a:lnTo>
                  <a:lnTo>
                    <a:pt x="37822" y="137322"/>
                  </a:lnTo>
                  <a:lnTo>
                    <a:pt x="57140" y="139801"/>
                  </a:lnTo>
                  <a:lnTo>
                    <a:pt x="76254" y="135834"/>
                  </a:lnTo>
                  <a:lnTo>
                    <a:pt x="92549" y="126271"/>
                  </a:lnTo>
                  <a:lnTo>
                    <a:pt x="104470" y="111103"/>
                  </a:lnTo>
                  <a:lnTo>
                    <a:pt x="109286" y="102144"/>
                  </a:lnTo>
                  <a:lnTo>
                    <a:pt x="111519" y="82832"/>
                  </a:lnTo>
                  <a:lnTo>
                    <a:pt x="100333" y="27173"/>
                  </a:lnTo>
                  <a:lnTo>
                    <a:pt x="97863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411855" y="3569160"/>
              <a:ext cx="114512" cy="140761"/>
            </a:xfrm>
            <a:custGeom>
              <a:avLst/>
              <a:gdLst/>
              <a:ahLst/>
              <a:cxnLst/>
              <a:rect l="0" t="0" r="0" b="0"/>
              <a:pathLst>
                <a:path w="114512" h="140761">
                  <a:moveTo>
                    <a:pt x="0" y="31586"/>
                  </a:moveTo>
                  <a:lnTo>
                    <a:pt x="5589" y="90203"/>
                  </a:lnTo>
                  <a:lnTo>
                    <a:pt x="20243" y="124993"/>
                  </a:lnTo>
                  <a:lnTo>
                    <a:pt x="28703" y="132462"/>
                  </a:lnTo>
                  <a:lnTo>
                    <a:pt x="50581" y="140760"/>
                  </a:lnTo>
                  <a:lnTo>
                    <a:pt x="60627" y="140634"/>
                  </a:lnTo>
                  <a:lnTo>
                    <a:pt x="78028" y="134254"/>
                  </a:lnTo>
                  <a:lnTo>
                    <a:pt x="100978" y="117508"/>
                  </a:lnTo>
                  <a:lnTo>
                    <a:pt x="109220" y="98239"/>
                  </a:lnTo>
                  <a:lnTo>
                    <a:pt x="114511" y="4774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527669" y="3569077"/>
              <a:ext cx="193392" cy="347525"/>
            </a:xfrm>
            <a:custGeom>
              <a:avLst/>
              <a:gdLst/>
              <a:ahLst/>
              <a:cxnLst/>
              <a:rect l="0" t="0" r="0" b="0"/>
              <a:pathLst>
                <a:path w="193392" h="347525">
                  <a:moveTo>
                    <a:pt x="136869" y="115897"/>
                  </a:moveTo>
                  <a:lnTo>
                    <a:pt x="145203" y="78419"/>
                  </a:lnTo>
                  <a:lnTo>
                    <a:pt x="144083" y="54786"/>
                  </a:lnTo>
                  <a:lnTo>
                    <a:pt x="130299" y="22921"/>
                  </a:lnTo>
                  <a:lnTo>
                    <a:pt x="117961" y="5944"/>
                  </a:lnTo>
                  <a:lnTo>
                    <a:pt x="109056" y="1651"/>
                  </a:lnTo>
                  <a:lnTo>
                    <a:pt x="86683" y="0"/>
                  </a:lnTo>
                  <a:lnTo>
                    <a:pt x="78846" y="5877"/>
                  </a:lnTo>
                  <a:lnTo>
                    <a:pt x="70137" y="28005"/>
                  </a:lnTo>
                  <a:lnTo>
                    <a:pt x="70824" y="67758"/>
                  </a:lnTo>
                  <a:lnTo>
                    <a:pt x="78660" y="89042"/>
                  </a:lnTo>
                  <a:lnTo>
                    <a:pt x="102754" y="121770"/>
                  </a:lnTo>
                  <a:lnTo>
                    <a:pt x="110617" y="124492"/>
                  </a:lnTo>
                  <a:lnTo>
                    <a:pt x="128711" y="121277"/>
                  </a:lnTo>
                  <a:lnTo>
                    <a:pt x="145332" y="108929"/>
                  </a:lnTo>
                  <a:lnTo>
                    <a:pt x="153040" y="100723"/>
                  </a:lnTo>
                  <a:lnTo>
                    <a:pt x="159348" y="99932"/>
                  </a:lnTo>
                  <a:lnTo>
                    <a:pt x="164724" y="104084"/>
                  </a:lnTo>
                  <a:lnTo>
                    <a:pt x="169477" y="111531"/>
                  </a:lnTo>
                  <a:lnTo>
                    <a:pt x="180852" y="170275"/>
                  </a:lnTo>
                  <a:lnTo>
                    <a:pt x="193391" y="230623"/>
                  </a:lnTo>
                  <a:lnTo>
                    <a:pt x="192482" y="281561"/>
                  </a:lnTo>
                  <a:lnTo>
                    <a:pt x="184593" y="306898"/>
                  </a:lnTo>
                  <a:lnTo>
                    <a:pt x="179213" y="316931"/>
                  </a:lnTo>
                  <a:lnTo>
                    <a:pt x="170948" y="323619"/>
                  </a:lnTo>
                  <a:lnTo>
                    <a:pt x="149287" y="331050"/>
                  </a:lnTo>
                  <a:lnTo>
                    <a:pt x="96081" y="335821"/>
                  </a:lnTo>
                  <a:lnTo>
                    <a:pt x="36699" y="339883"/>
                  </a:lnTo>
                  <a:lnTo>
                    <a:pt x="0" y="347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738238" y="3453347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0" y="0"/>
                  </a:moveTo>
                  <a:lnTo>
                    <a:pt x="3120" y="48930"/>
                  </a:lnTo>
                  <a:lnTo>
                    <a:pt x="9065" y="108061"/>
                  </a:lnTo>
                  <a:lnTo>
                    <a:pt x="18645" y="163631"/>
                  </a:lnTo>
                  <a:lnTo>
                    <a:pt x="26062" y="191593"/>
                  </a:lnTo>
                  <a:lnTo>
                    <a:pt x="25563" y="190899"/>
                  </a:lnTo>
                  <a:lnTo>
                    <a:pt x="24062" y="186928"/>
                  </a:lnTo>
                  <a:lnTo>
                    <a:pt x="25400" y="181940"/>
                  </a:lnTo>
                  <a:lnTo>
                    <a:pt x="44358" y="157125"/>
                  </a:lnTo>
                  <a:lnTo>
                    <a:pt x="50629" y="150373"/>
                  </a:lnTo>
                  <a:lnTo>
                    <a:pt x="58320" y="148212"/>
                  </a:lnTo>
                  <a:lnTo>
                    <a:pt x="76223" y="152049"/>
                  </a:lnTo>
                  <a:lnTo>
                    <a:pt x="100444" y="167364"/>
                  </a:lnTo>
                  <a:lnTo>
                    <a:pt x="122438" y="192309"/>
                  </a:lnTo>
                  <a:lnTo>
                    <a:pt x="126079" y="201905"/>
                  </a:lnTo>
                  <a:lnTo>
                    <a:pt x="126342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161573" y="3474404"/>
              <a:ext cx="8335" cy="252685"/>
            </a:xfrm>
            <a:custGeom>
              <a:avLst/>
              <a:gdLst/>
              <a:ahLst/>
              <a:cxnLst/>
              <a:rect l="0" t="0" r="0" b="0"/>
              <a:pathLst>
                <a:path w="8335" h="252685">
                  <a:moveTo>
                    <a:pt x="8334" y="0"/>
                  </a:moveTo>
                  <a:lnTo>
                    <a:pt x="0" y="54144"/>
                  </a:lnTo>
                  <a:lnTo>
                    <a:pt x="3828" y="114680"/>
                  </a:lnTo>
                  <a:lnTo>
                    <a:pt x="7444" y="174558"/>
                  </a:lnTo>
                  <a:lnTo>
                    <a:pt x="8158" y="225207"/>
                  </a:lnTo>
                  <a:lnTo>
                    <a:pt x="833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085679" y="3590217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0"/>
                  </a:moveTo>
                  <a:lnTo>
                    <a:pt x="106363" y="5589"/>
                  </a:lnTo>
                  <a:lnTo>
                    <a:pt x="54978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306777" y="3442818"/>
              <a:ext cx="336913" cy="329479"/>
            </a:xfrm>
            <a:custGeom>
              <a:avLst/>
              <a:gdLst/>
              <a:ahLst/>
              <a:cxnLst/>
              <a:rect l="0" t="0" r="0" b="0"/>
              <a:pathLst>
                <a:path w="336913" h="329479">
                  <a:moveTo>
                    <a:pt x="0" y="0"/>
                  </a:moveTo>
                  <a:lnTo>
                    <a:pt x="3120" y="60384"/>
                  </a:lnTo>
                  <a:lnTo>
                    <a:pt x="8333" y="114988"/>
                  </a:lnTo>
                  <a:lnTo>
                    <a:pt x="15684" y="174662"/>
                  </a:lnTo>
                  <a:lnTo>
                    <a:pt x="27231" y="228650"/>
                  </a:lnTo>
                  <a:lnTo>
                    <a:pt x="30295" y="261031"/>
                  </a:lnTo>
                  <a:lnTo>
                    <a:pt x="37004" y="228798"/>
                  </a:lnTo>
                  <a:lnTo>
                    <a:pt x="49202" y="212432"/>
                  </a:lnTo>
                  <a:lnTo>
                    <a:pt x="57368" y="204793"/>
                  </a:lnTo>
                  <a:lnTo>
                    <a:pt x="65151" y="202039"/>
                  </a:lnTo>
                  <a:lnTo>
                    <a:pt x="72680" y="202543"/>
                  </a:lnTo>
                  <a:lnTo>
                    <a:pt x="107163" y="220163"/>
                  </a:lnTo>
                  <a:lnTo>
                    <a:pt x="120938" y="235891"/>
                  </a:lnTo>
                  <a:lnTo>
                    <a:pt x="139313" y="274583"/>
                  </a:lnTo>
                  <a:lnTo>
                    <a:pt x="144348" y="277812"/>
                  </a:lnTo>
                  <a:lnTo>
                    <a:pt x="150044" y="276455"/>
                  </a:lnTo>
                  <a:lnTo>
                    <a:pt x="202276" y="240269"/>
                  </a:lnTo>
                  <a:lnTo>
                    <a:pt x="249859" y="218193"/>
                  </a:lnTo>
                  <a:lnTo>
                    <a:pt x="257820" y="212142"/>
                  </a:lnTo>
                  <a:lnTo>
                    <a:pt x="266665" y="192942"/>
                  </a:lnTo>
                  <a:lnTo>
                    <a:pt x="269024" y="181270"/>
                  </a:lnTo>
                  <a:lnTo>
                    <a:pt x="268256" y="171150"/>
                  </a:lnTo>
                  <a:lnTo>
                    <a:pt x="261164" y="153666"/>
                  </a:lnTo>
                  <a:lnTo>
                    <a:pt x="253659" y="148067"/>
                  </a:lnTo>
                  <a:lnTo>
                    <a:pt x="232840" y="141847"/>
                  </a:lnTo>
                  <a:lnTo>
                    <a:pt x="223077" y="142528"/>
                  </a:lnTo>
                  <a:lnTo>
                    <a:pt x="205990" y="149523"/>
                  </a:lnTo>
                  <a:lnTo>
                    <a:pt x="183216" y="166616"/>
                  </a:lnTo>
                  <a:lnTo>
                    <a:pt x="167240" y="192088"/>
                  </a:lnTo>
                  <a:lnTo>
                    <a:pt x="155098" y="221862"/>
                  </a:lnTo>
                  <a:lnTo>
                    <a:pt x="153940" y="242495"/>
                  </a:lnTo>
                  <a:lnTo>
                    <a:pt x="162729" y="284337"/>
                  </a:lnTo>
                  <a:lnTo>
                    <a:pt x="178389" y="302237"/>
                  </a:lnTo>
                  <a:lnTo>
                    <a:pt x="200946" y="316822"/>
                  </a:lnTo>
                  <a:lnTo>
                    <a:pt x="226570" y="327203"/>
                  </a:lnTo>
                  <a:lnTo>
                    <a:pt x="250436" y="329478"/>
                  </a:lnTo>
                  <a:lnTo>
                    <a:pt x="312537" y="318322"/>
                  </a:lnTo>
                  <a:lnTo>
                    <a:pt x="33691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875316" y="3620831"/>
              <a:ext cx="263213" cy="158900"/>
            </a:xfrm>
            <a:custGeom>
              <a:avLst/>
              <a:gdLst/>
              <a:ahLst/>
              <a:cxnLst/>
              <a:rect l="0" t="0" r="0" b="0"/>
              <a:pathLst>
                <a:path w="263213" h="158900">
                  <a:moveTo>
                    <a:pt x="0" y="32557"/>
                  </a:moveTo>
                  <a:lnTo>
                    <a:pt x="16788" y="87602"/>
                  </a:lnTo>
                  <a:lnTo>
                    <a:pt x="26748" y="151013"/>
                  </a:lnTo>
                  <a:lnTo>
                    <a:pt x="26021" y="150132"/>
                  </a:lnTo>
                  <a:lnTo>
                    <a:pt x="24366" y="146035"/>
                  </a:lnTo>
                  <a:lnTo>
                    <a:pt x="21493" y="84776"/>
                  </a:lnTo>
                  <a:lnTo>
                    <a:pt x="26732" y="34553"/>
                  </a:lnTo>
                  <a:lnTo>
                    <a:pt x="31860" y="25699"/>
                  </a:lnTo>
                  <a:lnTo>
                    <a:pt x="46915" y="12742"/>
                  </a:lnTo>
                  <a:lnTo>
                    <a:pt x="54673" y="11158"/>
                  </a:lnTo>
                  <a:lnTo>
                    <a:pt x="62185" y="12442"/>
                  </a:lnTo>
                  <a:lnTo>
                    <a:pt x="77941" y="21278"/>
                  </a:lnTo>
                  <a:lnTo>
                    <a:pt x="105372" y="47152"/>
                  </a:lnTo>
                  <a:lnTo>
                    <a:pt x="125328" y="75746"/>
                  </a:lnTo>
                  <a:lnTo>
                    <a:pt x="126835" y="75388"/>
                  </a:lnTo>
                  <a:lnTo>
                    <a:pt x="127731" y="65631"/>
                  </a:lnTo>
                  <a:lnTo>
                    <a:pt x="141025" y="20838"/>
                  </a:lnTo>
                  <a:lnTo>
                    <a:pt x="146659" y="13046"/>
                  </a:lnTo>
                  <a:lnTo>
                    <a:pt x="162278" y="1269"/>
                  </a:lnTo>
                  <a:lnTo>
                    <a:pt x="171356" y="0"/>
                  </a:lnTo>
                  <a:lnTo>
                    <a:pt x="190802" y="4829"/>
                  </a:lnTo>
                  <a:lnTo>
                    <a:pt x="215891" y="20702"/>
                  </a:lnTo>
                  <a:lnTo>
                    <a:pt x="238143" y="51401"/>
                  </a:lnTo>
                  <a:lnTo>
                    <a:pt x="257047" y="109762"/>
                  </a:lnTo>
                  <a:lnTo>
                    <a:pt x="263212" y="158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222757" y="366391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2" y="108974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180642" y="356916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255682" y="3427548"/>
              <a:ext cx="134423" cy="405350"/>
            </a:xfrm>
            <a:custGeom>
              <a:avLst/>
              <a:gdLst/>
              <a:ahLst/>
              <a:cxnLst/>
              <a:rect l="0" t="0" r="0" b="0"/>
              <a:pathLst>
                <a:path w="134423" h="405350">
                  <a:moveTo>
                    <a:pt x="82888" y="257426"/>
                  </a:moveTo>
                  <a:lnTo>
                    <a:pt x="73312" y="226144"/>
                  </a:lnTo>
                  <a:lnTo>
                    <a:pt x="62644" y="209988"/>
                  </a:lnTo>
                  <a:lnTo>
                    <a:pt x="55354" y="205913"/>
                  </a:lnTo>
                  <a:lnTo>
                    <a:pt x="37896" y="204505"/>
                  </a:lnTo>
                  <a:lnTo>
                    <a:pt x="29496" y="208107"/>
                  </a:lnTo>
                  <a:lnTo>
                    <a:pt x="13925" y="221468"/>
                  </a:lnTo>
                  <a:lnTo>
                    <a:pt x="5445" y="245344"/>
                  </a:lnTo>
                  <a:lnTo>
                    <a:pt x="0" y="308332"/>
                  </a:lnTo>
                  <a:lnTo>
                    <a:pt x="4647" y="348548"/>
                  </a:lnTo>
                  <a:lnTo>
                    <a:pt x="19021" y="382691"/>
                  </a:lnTo>
                  <a:lnTo>
                    <a:pt x="34615" y="398107"/>
                  </a:lnTo>
                  <a:lnTo>
                    <a:pt x="43687" y="403856"/>
                  </a:lnTo>
                  <a:lnTo>
                    <a:pt x="52075" y="405349"/>
                  </a:lnTo>
                  <a:lnTo>
                    <a:pt x="60005" y="404004"/>
                  </a:lnTo>
                  <a:lnTo>
                    <a:pt x="67633" y="400768"/>
                  </a:lnTo>
                  <a:lnTo>
                    <a:pt x="89545" y="379446"/>
                  </a:lnTo>
                  <a:lnTo>
                    <a:pt x="113502" y="322223"/>
                  </a:lnTo>
                  <a:lnTo>
                    <a:pt x="121595" y="283254"/>
                  </a:lnTo>
                  <a:lnTo>
                    <a:pt x="129918" y="228862"/>
                  </a:lnTo>
                  <a:lnTo>
                    <a:pt x="134422" y="166342"/>
                  </a:lnTo>
                  <a:lnTo>
                    <a:pt x="134032" y="109165"/>
                  </a:lnTo>
                  <a:lnTo>
                    <a:pt x="127028" y="56999"/>
                  </a:lnTo>
                  <a:lnTo>
                    <a:pt x="116373" y="19445"/>
                  </a:lnTo>
                  <a:lnTo>
                    <a:pt x="105179" y="1138"/>
                  </a:lnTo>
                  <a:lnTo>
                    <a:pt x="100088" y="0"/>
                  </a:lnTo>
                  <a:lnTo>
                    <a:pt x="95525" y="3920"/>
                  </a:lnTo>
                  <a:lnTo>
                    <a:pt x="83512" y="31795"/>
                  </a:lnTo>
                  <a:lnTo>
                    <a:pt x="74563" y="83135"/>
                  </a:lnTo>
                  <a:lnTo>
                    <a:pt x="73012" y="130005"/>
                  </a:lnTo>
                  <a:lnTo>
                    <a:pt x="78141" y="186526"/>
                  </a:lnTo>
                  <a:lnTo>
                    <a:pt x="81481" y="242138"/>
                  </a:lnTo>
                  <a:lnTo>
                    <a:pt x="98251" y="303756"/>
                  </a:lnTo>
                  <a:lnTo>
                    <a:pt x="114042" y="347816"/>
                  </a:lnTo>
                  <a:lnTo>
                    <a:pt x="125002" y="373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444158" y="3663951"/>
              <a:ext cx="97640" cy="334542"/>
            </a:xfrm>
            <a:custGeom>
              <a:avLst/>
              <a:gdLst/>
              <a:ahLst/>
              <a:cxnLst/>
              <a:rect l="0" t="0" r="0" b="0"/>
              <a:pathLst>
                <a:path w="97640" h="334542">
                  <a:moveTo>
                    <a:pt x="20753" y="147365"/>
                  </a:moveTo>
                  <a:lnTo>
                    <a:pt x="27989" y="174921"/>
                  </a:lnTo>
                  <a:lnTo>
                    <a:pt x="27512" y="231143"/>
                  </a:lnTo>
                  <a:lnTo>
                    <a:pt x="24927" y="258299"/>
                  </a:lnTo>
                  <a:lnTo>
                    <a:pt x="29680" y="310568"/>
                  </a:lnTo>
                  <a:lnTo>
                    <a:pt x="30214" y="326357"/>
                  </a:lnTo>
                  <a:lnTo>
                    <a:pt x="28231" y="333373"/>
                  </a:lnTo>
                  <a:lnTo>
                    <a:pt x="24568" y="334541"/>
                  </a:lnTo>
                  <a:lnTo>
                    <a:pt x="19788" y="331810"/>
                  </a:lnTo>
                  <a:lnTo>
                    <a:pt x="16600" y="325311"/>
                  </a:lnTo>
                  <a:lnTo>
                    <a:pt x="11066" y="262623"/>
                  </a:lnTo>
                  <a:lnTo>
                    <a:pt x="4885" y="212841"/>
                  </a:lnTo>
                  <a:lnTo>
                    <a:pt x="1235" y="161046"/>
                  </a:lnTo>
                  <a:lnTo>
                    <a:pt x="0" y="99548"/>
                  </a:lnTo>
                  <a:lnTo>
                    <a:pt x="2127" y="57678"/>
                  </a:lnTo>
                  <a:lnTo>
                    <a:pt x="16534" y="23695"/>
                  </a:lnTo>
                  <a:lnTo>
                    <a:pt x="29017" y="6223"/>
                  </a:lnTo>
                  <a:lnTo>
                    <a:pt x="36791" y="1797"/>
                  </a:lnTo>
                  <a:lnTo>
                    <a:pt x="54788" y="0"/>
                  </a:lnTo>
                  <a:lnTo>
                    <a:pt x="63330" y="3498"/>
                  </a:lnTo>
                  <a:lnTo>
                    <a:pt x="79061" y="16743"/>
                  </a:lnTo>
                  <a:lnTo>
                    <a:pt x="95481" y="43931"/>
                  </a:lnTo>
                  <a:lnTo>
                    <a:pt x="97639" y="67079"/>
                  </a:lnTo>
                  <a:lnTo>
                    <a:pt x="93530" y="90625"/>
                  </a:lnTo>
                  <a:lnTo>
                    <a:pt x="83905" y="108889"/>
                  </a:lnTo>
                  <a:lnTo>
                    <a:pt x="68708" y="121686"/>
                  </a:lnTo>
                  <a:lnTo>
                    <a:pt x="50256" y="130103"/>
                  </a:lnTo>
                  <a:lnTo>
                    <a:pt x="10225" y="1368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553753" y="3695502"/>
              <a:ext cx="123616" cy="130296"/>
            </a:xfrm>
            <a:custGeom>
              <a:avLst/>
              <a:gdLst/>
              <a:ahLst/>
              <a:cxnLst/>
              <a:rect l="0" t="0" r="0" b="0"/>
              <a:pathLst>
                <a:path w="123616" h="130296">
                  <a:moveTo>
                    <a:pt x="79615" y="21057"/>
                  </a:moveTo>
                  <a:lnTo>
                    <a:pt x="62847" y="15468"/>
                  </a:lnTo>
                  <a:lnTo>
                    <a:pt x="45257" y="18963"/>
                  </a:lnTo>
                  <a:lnTo>
                    <a:pt x="26910" y="29485"/>
                  </a:lnTo>
                  <a:lnTo>
                    <a:pt x="10957" y="45860"/>
                  </a:lnTo>
                  <a:lnTo>
                    <a:pt x="2306" y="67956"/>
                  </a:lnTo>
                  <a:lnTo>
                    <a:pt x="0" y="80399"/>
                  </a:lnTo>
                  <a:lnTo>
                    <a:pt x="3676" y="103583"/>
                  </a:lnTo>
                  <a:lnTo>
                    <a:pt x="7932" y="114679"/>
                  </a:lnTo>
                  <a:lnTo>
                    <a:pt x="15449" y="122076"/>
                  </a:lnTo>
                  <a:lnTo>
                    <a:pt x="36279" y="130295"/>
                  </a:lnTo>
                  <a:lnTo>
                    <a:pt x="58015" y="127709"/>
                  </a:lnTo>
                  <a:lnTo>
                    <a:pt x="100564" y="106985"/>
                  </a:lnTo>
                  <a:lnTo>
                    <a:pt x="115442" y="87713"/>
                  </a:lnTo>
                  <a:lnTo>
                    <a:pt x="123615" y="64720"/>
                  </a:lnTo>
                  <a:lnTo>
                    <a:pt x="123346" y="42803"/>
                  </a:lnTo>
                  <a:lnTo>
                    <a:pt x="116208" y="24483"/>
                  </a:lnTo>
                  <a:lnTo>
                    <a:pt x="106407" y="10881"/>
                  </a:lnTo>
                  <a:lnTo>
                    <a:pt x="901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738653" y="3769202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717596" y="364286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801823" y="3715905"/>
              <a:ext cx="136872" cy="137526"/>
            </a:xfrm>
            <a:custGeom>
              <a:avLst/>
              <a:gdLst/>
              <a:ahLst/>
              <a:cxnLst/>
              <a:rect l="0" t="0" r="0" b="0"/>
              <a:pathLst>
                <a:path w="136872" h="137526">
                  <a:moveTo>
                    <a:pt x="0" y="42768"/>
                  </a:moveTo>
                  <a:lnTo>
                    <a:pt x="15619" y="89624"/>
                  </a:lnTo>
                  <a:lnTo>
                    <a:pt x="12557" y="75759"/>
                  </a:lnTo>
                  <a:lnTo>
                    <a:pt x="11431" y="54701"/>
                  </a:lnTo>
                  <a:lnTo>
                    <a:pt x="17169" y="32864"/>
                  </a:lnTo>
                  <a:lnTo>
                    <a:pt x="21974" y="22128"/>
                  </a:lnTo>
                  <a:lnTo>
                    <a:pt x="36673" y="7078"/>
                  </a:lnTo>
                  <a:lnTo>
                    <a:pt x="45506" y="1427"/>
                  </a:lnTo>
                  <a:lnTo>
                    <a:pt x="53734" y="0"/>
                  </a:lnTo>
                  <a:lnTo>
                    <a:pt x="61560" y="1388"/>
                  </a:lnTo>
                  <a:lnTo>
                    <a:pt x="69116" y="4653"/>
                  </a:lnTo>
                  <a:lnTo>
                    <a:pt x="90929" y="26015"/>
                  </a:lnTo>
                  <a:lnTo>
                    <a:pt x="114848" y="83254"/>
                  </a:lnTo>
                  <a:lnTo>
                    <a:pt x="136871" y="137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033450" y="3579689"/>
              <a:ext cx="1" cy="284270"/>
            </a:xfrm>
            <a:custGeom>
              <a:avLst/>
              <a:gdLst/>
              <a:ahLst/>
              <a:cxnLst/>
              <a:rect l="0" t="0" r="0" b="0"/>
              <a:pathLst>
                <a:path w="1" h="284270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0" y="197099"/>
                  </a:lnTo>
                  <a:lnTo>
                    <a:pt x="0" y="25561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938694" y="3684974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21057"/>
                  </a:moveTo>
                  <a:lnTo>
                    <a:pt x="125958" y="6403"/>
                  </a:lnTo>
                  <a:lnTo>
                    <a:pt x="75747" y="1264"/>
                  </a:lnTo>
                  <a:lnTo>
                    <a:pt x="27007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9384245" y="3560217"/>
            <a:ext cx="280917" cy="359655"/>
            <a:chOff x="9384245" y="3560217"/>
            <a:chExt cx="280917" cy="359655"/>
          </a:xfrm>
        </p:grpSpPr>
        <p:sp>
          <p:nvSpPr>
            <p:cNvPr id="113" name="Freeform 112"/>
            <p:cNvSpPr/>
            <p:nvPr/>
          </p:nvSpPr>
          <p:spPr>
            <a:xfrm>
              <a:off x="9384245" y="3744883"/>
              <a:ext cx="160044" cy="174989"/>
            </a:xfrm>
            <a:custGeom>
              <a:avLst/>
              <a:gdLst/>
              <a:ahLst/>
              <a:cxnLst/>
              <a:rect l="0" t="0" r="0" b="0"/>
              <a:pathLst>
                <a:path w="160044" h="174989">
                  <a:moveTo>
                    <a:pt x="112459" y="34847"/>
                  </a:moveTo>
                  <a:lnTo>
                    <a:pt x="106871" y="18080"/>
                  </a:lnTo>
                  <a:lnTo>
                    <a:pt x="94768" y="6728"/>
                  </a:lnTo>
                  <a:lnTo>
                    <a:pt x="86628" y="2063"/>
                  </a:lnTo>
                  <a:lnTo>
                    <a:pt x="68222" y="0"/>
                  </a:lnTo>
                  <a:lnTo>
                    <a:pt x="48345" y="4152"/>
                  </a:lnTo>
                  <a:lnTo>
                    <a:pt x="27812" y="13796"/>
                  </a:lnTo>
                  <a:lnTo>
                    <a:pt x="13227" y="29000"/>
                  </a:lnTo>
                  <a:lnTo>
                    <a:pt x="4016" y="48626"/>
                  </a:lnTo>
                  <a:lnTo>
                    <a:pt x="0" y="84814"/>
                  </a:lnTo>
                  <a:lnTo>
                    <a:pt x="3206" y="107357"/>
                  </a:lnTo>
                  <a:lnTo>
                    <a:pt x="11649" y="125955"/>
                  </a:lnTo>
                  <a:lnTo>
                    <a:pt x="36135" y="156959"/>
                  </a:lnTo>
                  <a:lnTo>
                    <a:pt x="67748" y="172934"/>
                  </a:lnTo>
                  <a:lnTo>
                    <a:pt x="90248" y="174988"/>
                  </a:lnTo>
                  <a:lnTo>
                    <a:pt x="110776" y="170831"/>
                  </a:lnTo>
                  <a:lnTo>
                    <a:pt x="127699" y="161185"/>
                  </a:lnTo>
                  <a:lnTo>
                    <a:pt x="150380" y="137011"/>
                  </a:lnTo>
                  <a:lnTo>
                    <a:pt x="158559" y="111449"/>
                  </a:lnTo>
                  <a:lnTo>
                    <a:pt x="160043" y="70412"/>
                  </a:lnTo>
                  <a:lnTo>
                    <a:pt x="154665" y="48314"/>
                  </a:lnTo>
                  <a:lnTo>
                    <a:pt x="144475" y="30694"/>
                  </a:lnTo>
                  <a:lnTo>
                    <a:pt x="135268" y="21303"/>
                  </a:lnTo>
                  <a:lnTo>
                    <a:pt x="122988" y="13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539305" y="3560217"/>
              <a:ext cx="125857" cy="356385"/>
            </a:xfrm>
            <a:custGeom>
              <a:avLst/>
              <a:gdLst/>
              <a:ahLst/>
              <a:cxnLst/>
              <a:rect l="0" t="0" r="0" b="0"/>
              <a:pathLst>
                <a:path w="125857" h="356385">
                  <a:moveTo>
                    <a:pt x="52156" y="356384"/>
                  </a:moveTo>
                  <a:lnTo>
                    <a:pt x="44920" y="328828"/>
                  </a:lnTo>
                  <a:lnTo>
                    <a:pt x="39158" y="275724"/>
                  </a:lnTo>
                  <a:lnTo>
                    <a:pt x="23755" y="219983"/>
                  </a:lnTo>
                  <a:lnTo>
                    <a:pt x="13097" y="174372"/>
                  </a:lnTo>
                  <a:lnTo>
                    <a:pt x="3208" y="114046"/>
                  </a:lnTo>
                  <a:lnTo>
                    <a:pt x="243" y="60856"/>
                  </a:lnTo>
                  <a:lnTo>
                    <a:pt x="0" y="47062"/>
                  </a:lnTo>
                  <a:lnTo>
                    <a:pt x="3347" y="35525"/>
                  </a:lnTo>
                  <a:lnTo>
                    <a:pt x="16425" y="16468"/>
                  </a:lnTo>
                  <a:lnTo>
                    <a:pt x="37056" y="6438"/>
                  </a:lnTo>
                  <a:lnTo>
                    <a:pt x="88427" y="0"/>
                  </a:lnTo>
                  <a:lnTo>
                    <a:pt x="106491" y="2239"/>
                  </a:lnTo>
                  <a:lnTo>
                    <a:pt x="125856" y="8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465119" y="3737616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0582" y="0"/>
                  </a:lnTo>
                  <a:lnTo>
                    <a:pt x="92737" y="0"/>
                  </a:lnTo>
                  <a:lnTo>
                    <a:pt x="29757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663656" y="3927129"/>
            <a:ext cx="2515951" cy="642239"/>
            <a:chOff x="663656" y="3927129"/>
            <a:chExt cx="2515951" cy="642239"/>
          </a:xfrm>
        </p:grpSpPr>
        <p:sp>
          <p:nvSpPr>
            <p:cNvPr id="117" name="Freeform 116"/>
            <p:cNvSpPr/>
            <p:nvPr/>
          </p:nvSpPr>
          <p:spPr>
            <a:xfrm>
              <a:off x="663656" y="4157996"/>
              <a:ext cx="220738" cy="224687"/>
            </a:xfrm>
            <a:custGeom>
              <a:avLst/>
              <a:gdLst/>
              <a:ahLst/>
              <a:cxnLst/>
              <a:rect l="0" t="0" r="0" b="0"/>
              <a:pathLst>
                <a:path w="220738" h="224687">
                  <a:moveTo>
                    <a:pt x="147038" y="63931"/>
                  </a:moveTo>
                  <a:lnTo>
                    <a:pt x="137463" y="39884"/>
                  </a:lnTo>
                  <a:lnTo>
                    <a:pt x="119504" y="18462"/>
                  </a:lnTo>
                  <a:lnTo>
                    <a:pt x="102045" y="4338"/>
                  </a:lnTo>
                  <a:lnTo>
                    <a:pt x="92476" y="806"/>
                  </a:lnTo>
                  <a:lnTo>
                    <a:pt x="72485" y="0"/>
                  </a:lnTo>
                  <a:lnTo>
                    <a:pt x="55022" y="6662"/>
                  </a:lnTo>
                  <a:lnTo>
                    <a:pt x="24747" y="30002"/>
                  </a:lnTo>
                  <a:lnTo>
                    <a:pt x="8898" y="55828"/>
                  </a:lnTo>
                  <a:lnTo>
                    <a:pt x="1468" y="104401"/>
                  </a:lnTo>
                  <a:lnTo>
                    <a:pt x="0" y="159056"/>
                  </a:lnTo>
                  <a:lnTo>
                    <a:pt x="2139" y="184588"/>
                  </a:lnTo>
                  <a:lnTo>
                    <a:pt x="10889" y="203734"/>
                  </a:lnTo>
                  <a:lnTo>
                    <a:pt x="25696" y="216923"/>
                  </a:lnTo>
                  <a:lnTo>
                    <a:pt x="34558" y="222078"/>
                  </a:lnTo>
                  <a:lnTo>
                    <a:pt x="53763" y="224686"/>
                  </a:lnTo>
                  <a:lnTo>
                    <a:pt x="72827" y="220775"/>
                  </a:lnTo>
                  <a:lnTo>
                    <a:pt x="104130" y="199201"/>
                  </a:lnTo>
                  <a:lnTo>
                    <a:pt x="111413" y="192715"/>
                  </a:lnTo>
                  <a:lnTo>
                    <a:pt x="127254" y="161231"/>
                  </a:lnTo>
                  <a:lnTo>
                    <a:pt x="139356" y="127855"/>
                  </a:lnTo>
                  <a:lnTo>
                    <a:pt x="140504" y="106380"/>
                  </a:lnTo>
                  <a:lnTo>
                    <a:pt x="139173" y="95740"/>
                  </a:lnTo>
                  <a:lnTo>
                    <a:pt x="138285" y="93326"/>
                  </a:lnTo>
                  <a:lnTo>
                    <a:pt x="137298" y="103122"/>
                  </a:lnTo>
                  <a:lnTo>
                    <a:pt x="142332" y="129355"/>
                  </a:lnTo>
                  <a:lnTo>
                    <a:pt x="156822" y="153766"/>
                  </a:lnTo>
                  <a:lnTo>
                    <a:pt x="175933" y="175816"/>
                  </a:lnTo>
                  <a:lnTo>
                    <a:pt x="192636" y="183848"/>
                  </a:lnTo>
                  <a:lnTo>
                    <a:pt x="220737" y="190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179191" y="3927129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8333" y="181550"/>
                  </a:lnTo>
                  <a:lnTo>
                    <a:pt x="15684" y="238503"/>
                  </a:lnTo>
                  <a:lnTo>
                    <a:pt x="19996" y="293123"/>
                  </a:lnTo>
                  <a:lnTo>
                    <a:pt x="23967" y="349666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305533" y="4211399"/>
              <a:ext cx="21058" cy="84228"/>
            </a:xfrm>
            <a:custGeom>
              <a:avLst/>
              <a:gdLst/>
              <a:ahLst/>
              <a:cxnLst/>
              <a:rect l="0" t="0" r="0" b="0"/>
              <a:pathLst>
                <a:path w="21058" h="84228">
                  <a:moveTo>
                    <a:pt x="0" y="0"/>
                  </a:moveTo>
                  <a:lnTo>
                    <a:pt x="3120" y="42691"/>
                  </a:lnTo>
                  <a:lnTo>
                    <a:pt x="11453" y="67631"/>
                  </a:lnTo>
                  <a:lnTo>
                    <a:pt x="21057" y="84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295005" y="409558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389761" y="4169188"/>
              <a:ext cx="273742" cy="168554"/>
            </a:xfrm>
            <a:custGeom>
              <a:avLst/>
              <a:gdLst/>
              <a:ahLst/>
              <a:cxnLst/>
              <a:rect l="0" t="0" r="0" b="0"/>
              <a:pathLst>
                <a:path w="273742" h="168554">
                  <a:moveTo>
                    <a:pt x="0" y="42211"/>
                  </a:moveTo>
                  <a:lnTo>
                    <a:pt x="0" y="64567"/>
                  </a:lnTo>
                  <a:lnTo>
                    <a:pt x="23719" y="126553"/>
                  </a:lnTo>
                  <a:lnTo>
                    <a:pt x="36098" y="160386"/>
                  </a:lnTo>
                  <a:lnTo>
                    <a:pt x="20500" y="98151"/>
                  </a:lnTo>
                  <a:lnTo>
                    <a:pt x="16130" y="69413"/>
                  </a:lnTo>
                  <a:lnTo>
                    <a:pt x="18087" y="44942"/>
                  </a:lnTo>
                  <a:lnTo>
                    <a:pt x="25977" y="25487"/>
                  </a:lnTo>
                  <a:lnTo>
                    <a:pt x="31356" y="17023"/>
                  </a:lnTo>
                  <a:lnTo>
                    <a:pt x="37282" y="13721"/>
                  </a:lnTo>
                  <a:lnTo>
                    <a:pt x="43572" y="13859"/>
                  </a:lnTo>
                  <a:lnTo>
                    <a:pt x="56800" y="20251"/>
                  </a:lnTo>
                  <a:lnTo>
                    <a:pt x="70478" y="30891"/>
                  </a:lnTo>
                  <a:lnTo>
                    <a:pt x="97153" y="72427"/>
                  </a:lnTo>
                  <a:lnTo>
                    <a:pt x="118715" y="126258"/>
                  </a:lnTo>
                  <a:lnTo>
                    <a:pt x="129671" y="157971"/>
                  </a:lnTo>
                  <a:lnTo>
                    <a:pt x="133241" y="161498"/>
                  </a:lnTo>
                  <a:lnTo>
                    <a:pt x="136791" y="160340"/>
                  </a:lnTo>
                  <a:lnTo>
                    <a:pt x="140327" y="156058"/>
                  </a:lnTo>
                  <a:lnTo>
                    <a:pt x="152368" y="95220"/>
                  </a:lnTo>
                  <a:lnTo>
                    <a:pt x="158900" y="88078"/>
                  </a:lnTo>
                  <a:lnTo>
                    <a:pt x="221030" y="66644"/>
                  </a:lnTo>
                  <a:lnTo>
                    <a:pt x="242125" y="59699"/>
                  </a:lnTo>
                  <a:lnTo>
                    <a:pt x="247984" y="52700"/>
                  </a:lnTo>
                  <a:lnTo>
                    <a:pt x="250721" y="43354"/>
                  </a:lnTo>
                  <a:lnTo>
                    <a:pt x="251375" y="32445"/>
                  </a:lnTo>
                  <a:lnTo>
                    <a:pt x="245863" y="14083"/>
                  </a:lnTo>
                  <a:lnTo>
                    <a:pt x="241118" y="5912"/>
                  </a:lnTo>
                  <a:lnTo>
                    <a:pt x="234445" y="1634"/>
                  </a:lnTo>
                  <a:lnTo>
                    <a:pt x="217672" y="0"/>
                  </a:lnTo>
                  <a:lnTo>
                    <a:pt x="188498" y="11246"/>
                  </a:lnTo>
                  <a:lnTo>
                    <a:pt x="163216" y="29397"/>
                  </a:lnTo>
                  <a:lnTo>
                    <a:pt x="154429" y="48994"/>
                  </a:lnTo>
                  <a:lnTo>
                    <a:pt x="151693" y="72132"/>
                  </a:lnTo>
                  <a:lnTo>
                    <a:pt x="154377" y="94113"/>
                  </a:lnTo>
                  <a:lnTo>
                    <a:pt x="168054" y="126219"/>
                  </a:lnTo>
                  <a:lnTo>
                    <a:pt x="183485" y="141159"/>
                  </a:lnTo>
                  <a:lnTo>
                    <a:pt x="203212" y="150528"/>
                  </a:lnTo>
                  <a:lnTo>
                    <a:pt x="247765" y="159663"/>
                  </a:lnTo>
                  <a:lnTo>
                    <a:pt x="273741" y="168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991520" y="4139894"/>
              <a:ext cx="188035" cy="202132"/>
            </a:xfrm>
            <a:custGeom>
              <a:avLst/>
              <a:gdLst/>
              <a:ahLst/>
              <a:cxnLst/>
              <a:rect l="0" t="0" r="0" b="0"/>
              <a:pathLst>
                <a:path w="188035" h="202132">
                  <a:moveTo>
                    <a:pt x="135236" y="8334"/>
                  </a:moveTo>
                  <a:lnTo>
                    <a:pt x="97758" y="0"/>
                  </a:lnTo>
                  <a:lnTo>
                    <a:pt x="62910" y="1575"/>
                  </a:lnTo>
                  <a:lnTo>
                    <a:pt x="42260" y="7669"/>
                  </a:lnTo>
                  <a:lnTo>
                    <a:pt x="25283" y="18177"/>
                  </a:lnTo>
                  <a:lnTo>
                    <a:pt x="2572" y="42836"/>
                  </a:lnTo>
                  <a:lnTo>
                    <a:pt x="0" y="51222"/>
                  </a:lnTo>
                  <a:lnTo>
                    <a:pt x="625" y="59153"/>
                  </a:lnTo>
                  <a:lnTo>
                    <a:pt x="3381" y="66780"/>
                  </a:lnTo>
                  <a:lnTo>
                    <a:pt x="15803" y="81493"/>
                  </a:lnTo>
                  <a:lnTo>
                    <a:pt x="24028" y="88692"/>
                  </a:lnTo>
                  <a:lnTo>
                    <a:pt x="45646" y="96691"/>
                  </a:lnTo>
                  <a:lnTo>
                    <a:pt x="102944" y="110653"/>
                  </a:lnTo>
                  <a:lnTo>
                    <a:pt x="156200" y="133318"/>
                  </a:lnTo>
                  <a:lnTo>
                    <a:pt x="182262" y="152861"/>
                  </a:lnTo>
                  <a:lnTo>
                    <a:pt x="186474" y="162007"/>
                  </a:lnTo>
                  <a:lnTo>
                    <a:pt x="188034" y="184647"/>
                  </a:lnTo>
                  <a:lnTo>
                    <a:pt x="183303" y="192557"/>
                  </a:lnTo>
                  <a:lnTo>
                    <a:pt x="175470" y="197829"/>
                  </a:lnTo>
                  <a:lnTo>
                    <a:pt x="165568" y="201344"/>
                  </a:lnTo>
                  <a:lnTo>
                    <a:pt x="145207" y="202131"/>
                  </a:lnTo>
                  <a:lnTo>
                    <a:pt x="85813" y="191175"/>
                  </a:lnTo>
                  <a:lnTo>
                    <a:pt x="40480" y="187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198913" y="4163724"/>
              <a:ext cx="143743" cy="195075"/>
            </a:xfrm>
            <a:custGeom>
              <a:avLst/>
              <a:gdLst/>
              <a:ahLst/>
              <a:cxnLst/>
              <a:rect l="0" t="0" r="0" b="0"/>
              <a:pathLst>
                <a:path w="143743" h="195075">
                  <a:moveTo>
                    <a:pt x="12071" y="100317"/>
                  </a:moveTo>
                  <a:lnTo>
                    <a:pt x="54763" y="97198"/>
                  </a:lnTo>
                  <a:lnTo>
                    <a:pt x="112970" y="81189"/>
                  </a:lnTo>
                  <a:lnTo>
                    <a:pt x="131394" y="69979"/>
                  </a:lnTo>
                  <a:lnTo>
                    <a:pt x="137243" y="61374"/>
                  </a:lnTo>
                  <a:lnTo>
                    <a:pt x="143742" y="39335"/>
                  </a:lnTo>
                  <a:lnTo>
                    <a:pt x="143136" y="29247"/>
                  </a:lnTo>
                  <a:lnTo>
                    <a:pt x="136223" y="11799"/>
                  </a:lnTo>
                  <a:lnTo>
                    <a:pt x="128764" y="6210"/>
                  </a:lnTo>
                  <a:lnTo>
                    <a:pt x="107998" y="0"/>
                  </a:lnTo>
                  <a:lnTo>
                    <a:pt x="75589" y="2093"/>
                  </a:lnTo>
                  <a:lnTo>
                    <a:pt x="43759" y="15712"/>
                  </a:lnTo>
                  <a:lnTo>
                    <a:pt x="28885" y="31129"/>
                  </a:lnTo>
                  <a:lnTo>
                    <a:pt x="4214" y="69623"/>
                  </a:lnTo>
                  <a:lnTo>
                    <a:pt x="0" y="93304"/>
                  </a:lnTo>
                  <a:lnTo>
                    <a:pt x="6827" y="141046"/>
                  </a:lnTo>
                  <a:lnTo>
                    <a:pt x="21696" y="168017"/>
                  </a:lnTo>
                  <a:lnTo>
                    <a:pt x="46508" y="190826"/>
                  </a:lnTo>
                  <a:lnTo>
                    <a:pt x="56086" y="194582"/>
                  </a:lnTo>
                  <a:lnTo>
                    <a:pt x="117356" y="195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337326" y="4205484"/>
              <a:ext cx="136442" cy="363884"/>
            </a:xfrm>
            <a:custGeom>
              <a:avLst/>
              <a:gdLst/>
              <a:ahLst/>
              <a:cxnLst/>
              <a:rect l="0" t="0" r="0" b="0"/>
              <a:pathLst>
                <a:path w="136442" h="363884">
                  <a:moveTo>
                    <a:pt x="115814" y="79614"/>
                  </a:moveTo>
                  <a:lnTo>
                    <a:pt x="130468" y="35652"/>
                  </a:lnTo>
                  <a:lnTo>
                    <a:pt x="130262" y="26909"/>
                  </a:lnTo>
                  <a:lnTo>
                    <a:pt x="123795" y="10956"/>
                  </a:lnTo>
                  <a:lnTo>
                    <a:pt x="116455" y="5766"/>
                  </a:lnTo>
                  <a:lnTo>
                    <a:pt x="95822" y="0"/>
                  </a:lnTo>
                  <a:lnTo>
                    <a:pt x="86108" y="802"/>
                  </a:lnTo>
                  <a:lnTo>
                    <a:pt x="69076" y="7932"/>
                  </a:lnTo>
                  <a:lnTo>
                    <a:pt x="46333" y="25100"/>
                  </a:lnTo>
                  <a:lnTo>
                    <a:pt x="30366" y="50593"/>
                  </a:lnTo>
                  <a:lnTo>
                    <a:pt x="28314" y="70225"/>
                  </a:lnTo>
                  <a:lnTo>
                    <a:pt x="36529" y="111425"/>
                  </a:lnTo>
                  <a:lnTo>
                    <a:pt x="41900" y="119538"/>
                  </a:lnTo>
                  <a:lnTo>
                    <a:pt x="57227" y="131673"/>
                  </a:lnTo>
                  <a:lnTo>
                    <a:pt x="66227" y="133038"/>
                  </a:lnTo>
                  <a:lnTo>
                    <a:pt x="85587" y="128314"/>
                  </a:lnTo>
                  <a:lnTo>
                    <a:pt x="99650" y="115296"/>
                  </a:lnTo>
                  <a:lnTo>
                    <a:pt x="105038" y="106912"/>
                  </a:lnTo>
                  <a:lnTo>
                    <a:pt x="109800" y="104831"/>
                  </a:lnTo>
                  <a:lnTo>
                    <a:pt x="114144" y="106954"/>
                  </a:lnTo>
                  <a:lnTo>
                    <a:pt x="122090" y="118671"/>
                  </a:lnTo>
                  <a:lnTo>
                    <a:pt x="129522" y="135577"/>
                  </a:lnTo>
                  <a:lnTo>
                    <a:pt x="135419" y="191837"/>
                  </a:lnTo>
                  <a:lnTo>
                    <a:pt x="136441" y="242067"/>
                  </a:lnTo>
                  <a:lnTo>
                    <a:pt x="134403" y="290485"/>
                  </a:lnTo>
                  <a:lnTo>
                    <a:pt x="125636" y="312154"/>
                  </a:lnTo>
                  <a:lnTo>
                    <a:pt x="101956" y="337508"/>
                  </a:lnTo>
                  <a:lnTo>
                    <a:pt x="67124" y="354249"/>
                  </a:lnTo>
                  <a:lnTo>
                    <a:pt x="12075" y="362615"/>
                  </a:lnTo>
                  <a:lnTo>
                    <a:pt x="0" y="3638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505782" y="4179582"/>
              <a:ext cx="308501" cy="137103"/>
            </a:xfrm>
            <a:custGeom>
              <a:avLst/>
              <a:gdLst/>
              <a:ahLst/>
              <a:cxnLst/>
              <a:rect l="0" t="0" r="0" b="0"/>
              <a:pathLst>
                <a:path w="308501" h="137103">
                  <a:moveTo>
                    <a:pt x="0" y="63402"/>
                  </a:moveTo>
                  <a:lnTo>
                    <a:pt x="5589" y="122019"/>
                  </a:lnTo>
                  <a:lnTo>
                    <a:pt x="7236" y="125877"/>
                  </a:lnTo>
                  <a:lnTo>
                    <a:pt x="8333" y="123769"/>
                  </a:lnTo>
                  <a:lnTo>
                    <a:pt x="8383" y="110119"/>
                  </a:lnTo>
                  <a:lnTo>
                    <a:pt x="1335" y="57033"/>
                  </a:lnTo>
                  <a:lnTo>
                    <a:pt x="4400" y="47458"/>
                  </a:lnTo>
                  <a:lnTo>
                    <a:pt x="9952" y="39904"/>
                  </a:lnTo>
                  <a:lnTo>
                    <a:pt x="17163" y="33699"/>
                  </a:lnTo>
                  <a:lnTo>
                    <a:pt x="24310" y="31902"/>
                  </a:lnTo>
                  <a:lnTo>
                    <a:pt x="31415" y="33043"/>
                  </a:lnTo>
                  <a:lnTo>
                    <a:pt x="45548" y="40551"/>
                  </a:lnTo>
                  <a:lnTo>
                    <a:pt x="59628" y="51686"/>
                  </a:lnTo>
                  <a:lnTo>
                    <a:pt x="101773" y="109812"/>
                  </a:lnTo>
                  <a:lnTo>
                    <a:pt x="106453" y="110720"/>
                  </a:lnTo>
                  <a:lnTo>
                    <a:pt x="109573" y="106645"/>
                  </a:lnTo>
                  <a:lnTo>
                    <a:pt x="120170" y="72074"/>
                  </a:lnTo>
                  <a:lnTo>
                    <a:pt x="125737" y="66844"/>
                  </a:lnTo>
                  <a:lnTo>
                    <a:pt x="132958" y="64526"/>
                  </a:lnTo>
                  <a:lnTo>
                    <a:pt x="141281" y="64152"/>
                  </a:lnTo>
                  <a:lnTo>
                    <a:pt x="149170" y="67411"/>
                  </a:lnTo>
                  <a:lnTo>
                    <a:pt x="164174" y="80392"/>
                  </a:lnTo>
                  <a:lnTo>
                    <a:pt x="197928" y="132080"/>
                  </a:lnTo>
                  <a:lnTo>
                    <a:pt x="204482" y="134924"/>
                  </a:lnTo>
                  <a:lnTo>
                    <a:pt x="211190" y="134480"/>
                  </a:lnTo>
                  <a:lnTo>
                    <a:pt x="224884" y="127748"/>
                  </a:lnTo>
                  <a:lnTo>
                    <a:pt x="282091" y="92450"/>
                  </a:lnTo>
                  <a:lnTo>
                    <a:pt x="296169" y="78652"/>
                  </a:lnTo>
                  <a:lnTo>
                    <a:pt x="306326" y="60821"/>
                  </a:lnTo>
                  <a:lnTo>
                    <a:pt x="308500" y="41198"/>
                  </a:lnTo>
                  <a:lnTo>
                    <a:pt x="304398" y="21948"/>
                  </a:lnTo>
                  <a:lnTo>
                    <a:pt x="294775" y="5594"/>
                  </a:lnTo>
                  <a:lnTo>
                    <a:pt x="286594" y="1467"/>
                  </a:lnTo>
                  <a:lnTo>
                    <a:pt x="265026" y="0"/>
                  </a:lnTo>
                  <a:lnTo>
                    <a:pt x="246081" y="6368"/>
                  </a:lnTo>
                  <a:lnTo>
                    <a:pt x="237754" y="11341"/>
                  </a:lnTo>
                  <a:lnTo>
                    <a:pt x="232202" y="19336"/>
                  </a:lnTo>
                  <a:lnTo>
                    <a:pt x="226033" y="40698"/>
                  </a:lnTo>
                  <a:lnTo>
                    <a:pt x="228150" y="73443"/>
                  </a:lnTo>
                  <a:lnTo>
                    <a:pt x="236186" y="105372"/>
                  </a:lnTo>
                  <a:lnTo>
                    <a:pt x="248861" y="123389"/>
                  </a:lnTo>
                  <a:lnTo>
                    <a:pt x="257154" y="131469"/>
                  </a:lnTo>
                  <a:lnTo>
                    <a:pt x="266193" y="135687"/>
                  </a:lnTo>
                  <a:lnTo>
                    <a:pt x="305327" y="137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874279" y="4234207"/>
              <a:ext cx="126343" cy="145649"/>
            </a:xfrm>
            <a:custGeom>
              <a:avLst/>
              <a:gdLst/>
              <a:ahLst/>
              <a:cxnLst/>
              <a:rect l="0" t="0" r="0" b="0"/>
              <a:pathLst>
                <a:path w="126343" h="145649">
                  <a:moveTo>
                    <a:pt x="0" y="8777"/>
                  </a:moveTo>
                  <a:lnTo>
                    <a:pt x="14655" y="67394"/>
                  </a:lnTo>
                  <a:lnTo>
                    <a:pt x="19160" y="107774"/>
                  </a:lnTo>
                  <a:lnTo>
                    <a:pt x="18623" y="113379"/>
                  </a:lnTo>
                  <a:lnTo>
                    <a:pt x="17095" y="113607"/>
                  </a:lnTo>
                  <a:lnTo>
                    <a:pt x="14906" y="110249"/>
                  </a:lnTo>
                  <a:lnTo>
                    <a:pt x="11105" y="58607"/>
                  </a:lnTo>
                  <a:lnTo>
                    <a:pt x="13819" y="21592"/>
                  </a:lnTo>
                  <a:lnTo>
                    <a:pt x="16232" y="10301"/>
                  </a:lnTo>
                  <a:lnTo>
                    <a:pt x="22520" y="3944"/>
                  </a:lnTo>
                  <a:lnTo>
                    <a:pt x="31391" y="875"/>
                  </a:lnTo>
                  <a:lnTo>
                    <a:pt x="41984" y="0"/>
                  </a:lnTo>
                  <a:lnTo>
                    <a:pt x="59994" y="5266"/>
                  </a:lnTo>
                  <a:lnTo>
                    <a:pt x="75797" y="16575"/>
                  </a:lnTo>
                  <a:lnTo>
                    <a:pt x="96678" y="42673"/>
                  </a:lnTo>
                  <a:lnTo>
                    <a:pt x="106529" y="62447"/>
                  </a:lnTo>
                  <a:lnTo>
                    <a:pt x="117711" y="119411"/>
                  </a:lnTo>
                  <a:lnTo>
                    <a:pt x="126342" y="145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053264" y="4042943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0" y="0"/>
                  </a:moveTo>
                  <a:lnTo>
                    <a:pt x="3119" y="48930"/>
                  </a:lnTo>
                  <a:lnTo>
                    <a:pt x="11453" y="96776"/>
                  </a:lnTo>
                  <a:lnTo>
                    <a:pt x="24749" y="159756"/>
                  </a:lnTo>
                  <a:lnTo>
                    <a:pt x="35149" y="208642"/>
                  </a:lnTo>
                  <a:lnTo>
                    <a:pt x="41908" y="271713"/>
                  </a:lnTo>
                  <a:lnTo>
                    <a:pt x="5264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884808" y="4148356"/>
              <a:ext cx="294799" cy="10401"/>
            </a:xfrm>
            <a:custGeom>
              <a:avLst/>
              <a:gdLst/>
              <a:ahLst/>
              <a:cxnLst/>
              <a:rect l="0" t="0" r="0" b="0"/>
              <a:pathLst>
                <a:path w="294799" h="10401">
                  <a:moveTo>
                    <a:pt x="294798" y="10400"/>
                  </a:moveTo>
                  <a:lnTo>
                    <a:pt x="267242" y="3165"/>
                  </a:lnTo>
                  <a:lnTo>
                    <a:pt x="211019" y="522"/>
                  </a:lnTo>
                  <a:lnTo>
                    <a:pt x="154507" y="0"/>
                  </a:lnTo>
                  <a:lnTo>
                    <a:pt x="91048" y="7132"/>
                  </a:lnTo>
                  <a:lnTo>
                    <a:pt x="35359" y="9755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3519627" y="3948186"/>
            <a:ext cx="3450239" cy="611664"/>
            <a:chOff x="3519627" y="3948186"/>
            <a:chExt cx="3450239" cy="611664"/>
          </a:xfrm>
        </p:grpSpPr>
        <p:sp>
          <p:nvSpPr>
            <p:cNvPr id="130" name="Freeform 129"/>
            <p:cNvSpPr/>
            <p:nvPr/>
          </p:nvSpPr>
          <p:spPr>
            <a:xfrm>
              <a:off x="3519627" y="4157038"/>
              <a:ext cx="228519" cy="200298"/>
            </a:xfrm>
            <a:custGeom>
              <a:avLst/>
              <a:gdLst/>
              <a:ahLst/>
              <a:cxnLst/>
              <a:rect l="0" t="0" r="0" b="0"/>
              <a:pathLst>
                <a:path w="228519" h="200298">
                  <a:moveTo>
                    <a:pt x="154818" y="33304"/>
                  </a:moveTo>
                  <a:lnTo>
                    <a:pt x="119921" y="3995"/>
                  </a:lnTo>
                  <a:lnTo>
                    <a:pt x="97584" y="0"/>
                  </a:lnTo>
                  <a:lnTo>
                    <a:pt x="85077" y="573"/>
                  </a:lnTo>
                  <a:lnTo>
                    <a:pt x="61821" y="10568"/>
                  </a:lnTo>
                  <a:lnTo>
                    <a:pt x="32117" y="35926"/>
                  </a:lnTo>
                  <a:lnTo>
                    <a:pt x="17226" y="56696"/>
                  </a:lnTo>
                  <a:lnTo>
                    <a:pt x="3436" y="94697"/>
                  </a:lnTo>
                  <a:lnTo>
                    <a:pt x="0" y="134422"/>
                  </a:lnTo>
                  <a:lnTo>
                    <a:pt x="7041" y="168940"/>
                  </a:lnTo>
                  <a:lnTo>
                    <a:pt x="17390" y="190683"/>
                  </a:lnTo>
                  <a:lnTo>
                    <a:pt x="25764" y="196714"/>
                  </a:lnTo>
                  <a:lnTo>
                    <a:pt x="47548" y="200297"/>
                  </a:lnTo>
                  <a:lnTo>
                    <a:pt x="57568" y="197275"/>
                  </a:lnTo>
                  <a:lnTo>
                    <a:pt x="74941" y="184559"/>
                  </a:lnTo>
                  <a:lnTo>
                    <a:pt x="103989" y="140564"/>
                  </a:lnTo>
                  <a:lnTo>
                    <a:pt x="126057" y="86206"/>
                  </a:lnTo>
                  <a:lnTo>
                    <a:pt x="132239" y="44836"/>
                  </a:lnTo>
                  <a:lnTo>
                    <a:pt x="148244" y="100783"/>
                  </a:lnTo>
                  <a:lnTo>
                    <a:pt x="166518" y="133626"/>
                  </a:lnTo>
                  <a:lnTo>
                    <a:pt x="181075" y="149251"/>
                  </a:lnTo>
                  <a:lnTo>
                    <a:pt x="228518" y="180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816255" y="3948186"/>
              <a:ext cx="31757" cy="368499"/>
            </a:xfrm>
            <a:custGeom>
              <a:avLst/>
              <a:gdLst/>
              <a:ahLst/>
              <a:cxnLst/>
              <a:rect l="0" t="0" r="0" b="0"/>
              <a:pathLst>
                <a:path w="31757" h="368499">
                  <a:moveTo>
                    <a:pt x="5589" y="0"/>
                  </a:moveTo>
                  <a:lnTo>
                    <a:pt x="0" y="16768"/>
                  </a:lnTo>
                  <a:lnTo>
                    <a:pt x="4442" y="71856"/>
                  </a:lnTo>
                  <a:lnTo>
                    <a:pt x="12138" y="128915"/>
                  </a:lnTo>
                  <a:lnTo>
                    <a:pt x="16108" y="186766"/>
                  </a:lnTo>
                  <a:lnTo>
                    <a:pt x="24219" y="242653"/>
                  </a:lnTo>
                  <a:lnTo>
                    <a:pt x="31756" y="298406"/>
                  </a:lnTo>
                  <a:lnTo>
                    <a:pt x="28128" y="350819"/>
                  </a:lnTo>
                  <a:lnTo>
                    <a:pt x="26646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674445" y="4085057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36263" y="8333"/>
                  </a:lnTo>
                  <a:lnTo>
                    <a:pt x="211461" y="11892"/>
                  </a:lnTo>
                  <a:lnTo>
                    <a:pt x="154291" y="27002"/>
                  </a:lnTo>
                  <a:lnTo>
                    <a:pt x="92609" y="36269"/>
                  </a:lnTo>
                  <a:lnTo>
                    <a:pt x="37704" y="4212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277729" y="4179487"/>
              <a:ext cx="196883" cy="168783"/>
            </a:xfrm>
            <a:custGeom>
              <a:avLst/>
              <a:gdLst/>
              <a:ahLst/>
              <a:cxnLst/>
              <a:rect l="0" t="0" r="0" b="0"/>
              <a:pathLst>
                <a:path w="196883" h="168783">
                  <a:moveTo>
                    <a:pt x="133711" y="74026"/>
                  </a:moveTo>
                  <a:lnTo>
                    <a:pt x="113468" y="30063"/>
                  </a:lnTo>
                  <a:lnTo>
                    <a:pt x="88718" y="5368"/>
                  </a:lnTo>
                  <a:lnTo>
                    <a:pt x="77979" y="1347"/>
                  </a:lnTo>
                  <a:lnTo>
                    <a:pt x="53569" y="0"/>
                  </a:lnTo>
                  <a:lnTo>
                    <a:pt x="42849" y="3618"/>
                  </a:lnTo>
                  <a:lnTo>
                    <a:pt x="24698" y="16997"/>
                  </a:lnTo>
                  <a:lnTo>
                    <a:pt x="11951" y="37761"/>
                  </a:lnTo>
                  <a:lnTo>
                    <a:pt x="3556" y="63757"/>
                  </a:lnTo>
                  <a:lnTo>
                    <a:pt x="0" y="110108"/>
                  </a:lnTo>
                  <a:lnTo>
                    <a:pt x="3314" y="139585"/>
                  </a:lnTo>
                  <a:lnTo>
                    <a:pt x="8176" y="150487"/>
                  </a:lnTo>
                  <a:lnTo>
                    <a:pt x="22936" y="165720"/>
                  </a:lnTo>
                  <a:lnTo>
                    <a:pt x="30615" y="167911"/>
                  </a:lnTo>
                  <a:lnTo>
                    <a:pt x="38074" y="167031"/>
                  </a:lnTo>
                  <a:lnTo>
                    <a:pt x="45387" y="164106"/>
                  </a:lnTo>
                  <a:lnTo>
                    <a:pt x="66857" y="143220"/>
                  </a:lnTo>
                  <a:lnTo>
                    <a:pt x="90650" y="94489"/>
                  </a:lnTo>
                  <a:lnTo>
                    <a:pt x="105448" y="52851"/>
                  </a:lnTo>
                  <a:lnTo>
                    <a:pt x="109020" y="50551"/>
                  </a:lnTo>
                  <a:lnTo>
                    <a:pt x="112571" y="53696"/>
                  </a:lnTo>
                  <a:lnTo>
                    <a:pt x="137216" y="116799"/>
                  </a:lnTo>
                  <a:lnTo>
                    <a:pt x="147748" y="147920"/>
                  </a:lnTo>
                  <a:lnTo>
                    <a:pt x="154767" y="154874"/>
                  </a:lnTo>
                  <a:lnTo>
                    <a:pt x="196882" y="168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485140" y="4348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822052" y="4224326"/>
              <a:ext cx="136871" cy="147160"/>
            </a:xfrm>
            <a:custGeom>
              <a:avLst/>
              <a:gdLst/>
              <a:ahLst/>
              <a:cxnLst/>
              <a:rect l="0" t="0" r="0" b="0"/>
              <a:pathLst>
                <a:path w="136871" h="147160">
                  <a:moveTo>
                    <a:pt x="0" y="29187"/>
                  </a:moveTo>
                  <a:lnTo>
                    <a:pt x="19128" y="90297"/>
                  </a:lnTo>
                  <a:lnTo>
                    <a:pt x="45853" y="147159"/>
                  </a:lnTo>
                  <a:lnTo>
                    <a:pt x="44555" y="137381"/>
                  </a:lnTo>
                  <a:lnTo>
                    <a:pt x="18609" y="81160"/>
                  </a:lnTo>
                  <a:lnTo>
                    <a:pt x="7333" y="50046"/>
                  </a:lnTo>
                  <a:lnTo>
                    <a:pt x="6379" y="29099"/>
                  </a:lnTo>
                  <a:lnTo>
                    <a:pt x="7762" y="18599"/>
                  </a:lnTo>
                  <a:lnTo>
                    <a:pt x="13363" y="11600"/>
                  </a:lnTo>
                  <a:lnTo>
                    <a:pt x="32065" y="3823"/>
                  </a:lnTo>
                  <a:lnTo>
                    <a:pt x="81030" y="0"/>
                  </a:lnTo>
                  <a:lnTo>
                    <a:pt x="136870" y="8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064207" y="4264041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9065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064207" y="415875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116850" y="4224118"/>
              <a:ext cx="181572" cy="335732"/>
            </a:xfrm>
            <a:custGeom>
              <a:avLst/>
              <a:gdLst/>
              <a:ahLst/>
              <a:cxnLst/>
              <a:rect l="0" t="0" r="0" b="0"/>
              <a:pathLst>
                <a:path w="181572" h="335732">
                  <a:moveTo>
                    <a:pt x="105284" y="71508"/>
                  </a:moveTo>
                  <a:lnTo>
                    <a:pt x="110873" y="54741"/>
                  </a:lnTo>
                  <a:lnTo>
                    <a:pt x="110498" y="37150"/>
                  </a:lnTo>
                  <a:lnTo>
                    <a:pt x="108760" y="27546"/>
                  </a:lnTo>
                  <a:lnTo>
                    <a:pt x="97470" y="10635"/>
                  </a:lnTo>
                  <a:lnTo>
                    <a:pt x="89546" y="2851"/>
                  </a:lnTo>
                  <a:lnTo>
                    <a:pt x="80754" y="0"/>
                  </a:lnTo>
                  <a:lnTo>
                    <a:pt x="61627" y="3072"/>
                  </a:lnTo>
                  <a:lnTo>
                    <a:pt x="36717" y="17956"/>
                  </a:lnTo>
                  <a:lnTo>
                    <a:pt x="31496" y="26448"/>
                  </a:lnTo>
                  <a:lnTo>
                    <a:pt x="25696" y="48362"/>
                  </a:lnTo>
                  <a:lnTo>
                    <a:pt x="28020" y="81418"/>
                  </a:lnTo>
                  <a:lnTo>
                    <a:pt x="32718" y="89813"/>
                  </a:lnTo>
                  <a:lnTo>
                    <a:pt x="47297" y="102261"/>
                  </a:lnTo>
                  <a:lnTo>
                    <a:pt x="54928" y="103708"/>
                  </a:lnTo>
                  <a:lnTo>
                    <a:pt x="62354" y="102334"/>
                  </a:lnTo>
                  <a:lnTo>
                    <a:pt x="83986" y="89221"/>
                  </a:lnTo>
                  <a:lnTo>
                    <a:pt x="91085" y="83317"/>
                  </a:lnTo>
                  <a:lnTo>
                    <a:pt x="98158" y="84060"/>
                  </a:lnTo>
                  <a:lnTo>
                    <a:pt x="112256" y="97364"/>
                  </a:lnTo>
                  <a:lnTo>
                    <a:pt x="134304" y="151268"/>
                  </a:lnTo>
                  <a:lnTo>
                    <a:pt x="163789" y="208190"/>
                  </a:lnTo>
                  <a:lnTo>
                    <a:pt x="181571" y="264494"/>
                  </a:lnTo>
                  <a:lnTo>
                    <a:pt x="181570" y="306634"/>
                  </a:lnTo>
                  <a:lnTo>
                    <a:pt x="177199" y="317166"/>
                  </a:lnTo>
                  <a:lnTo>
                    <a:pt x="162983" y="331988"/>
                  </a:lnTo>
                  <a:lnTo>
                    <a:pt x="154279" y="335239"/>
                  </a:lnTo>
                  <a:lnTo>
                    <a:pt x="135248" y="335731"/>
                  </a:lnTo>
                  <a:lnTo>
                    <a:pt x="72561" y="323401"/>
                  </a:lnTo>
                  <a:lnTo>
                    <a:pt x="34367" y="316549"/>
                  </a:lnTo>
                  <a:lnTo>
                    <a:pt x="0" y="3136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316891" y="4085057"/>
              <a:ext cx="178985" cy="284270"/>
            </a:xfrm>
            <a:custGeom>
              <a:avLst/>
              <a:gdLst/>
              <a:ahLst/>
              <a:cxnLst/>
              <a:rect l="0" t="0" r="0" b="0"/>
              <a:pathLst>
                <a:path w="178985" h="284270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27028" y="172927"/>
                  </a:lnTo>
                  <a:lnTo>
                    <a:pt x="33805" y="228004"/>
                  </a:lnTo>
                  <a:lnTo>
                    <a:pt x="37251" y="244055"/>
                  </a:lnTo>
                  <a:lnTo>
                    <a:pt x="36533" y="243421"/>
                  </a:lnTo>
                  <a:lnTo>
                    <a:pt x="34884" y="239490"/>
                  </a:lnTo>
                  <a:lnTo>
                    <a:pt x="38152" y="217189"/>
                  </a:lnTo>
                  <a:lnTo>
                    <a:pt x="50906" y="179382"/>
                  </a:lnTo>
                  <a:lnTo>
                    <a:pt x="62010" y="163173"/>
                  </a:lnTo>
                  <a:lnTo>
                    <a:pt x="69416" y="159085"/>
                  </a:lnTo>
                  <a:lnTo>
                    <a:pt x="87003" y="157662"/>
                  </a:lnTo>
                  <a:lnTo>
                    <a:pt x="95437" y="161260"/>
                  </a:lnTo>
                  <a:lnTo>
                    <a:pt x="132988" y="196277"/>
                  </a:lnTo>
                  <a:lnTo>
                    <a:pt x="152958" y="232963"/>
                  </a:lnTo>
                  <a:lnTo>
                    <a:pt x="17898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582299" y="4064000"/>
              <a:ext cx="8334" cy="305327"/>
            </a:xfrm>
            <a:custGeom>
              <a:avLst/>
              <a:gdLst/>
              <a:ahLst/>
              <a:cxnLst/>
              <a:rect l="0" t="0" r="0" b="0"/>
              <a:pathLst>
                <a:path w="8334" h="305327">
                  <a:moveTo>
                    <a:pt x="8333" y="0"/>
                  </a:moveTo>
                  <a:lnTo>
                    <a:pt x="5213" y="48931"/>
                  </a:lnTo>
                  <a:lnTo>
                    <a:pt x="0" y="99896"/>
                  </a:lnTo>
                  <a:lnTo>
                    <a:pt x="1574" y="153211"/>
                  </a:lnTo>
                  <a:lnTo>
                    <a:pt x="6998" y="213148"/>
                  </a:lnTo>
                  <a:lnTo>
                    <a:pt x="8069" y="267707"/>
                  </a:lnTo>
                  <a:lnTo>
                    <a:pt x="833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474818" y="4158756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77483" y="0"/>
                  </a:lnTo>
                  <a:lnTo>
                    <a:pt x="122536" y="5589"/>
                  </a:lnTo>
                  <a:lnTo>
                    <a:pt x="66622" y="9553"/>
                  </a:lnTo>
                  <a:lnTo>
                    <a:pt x="19876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056613" y="4189696"/>
              <a:ext cx="207844" cy="176795"/>
            </a:xfrm>
            <a:custGeom>
              <a:avLst/>
              <a:gdLst/>
              <a:ahLst/>
              <a:cxnLst/>
              <a:rect l="0" t="0" r="0" b="0"/>
              <a:pathLst>
                <a:path w="207844" h="176795">
                  <a:moveTo>
                    <a:pt x="123615" y="95402"/>
                  </a:moveTo>
                  <a:lnTo>
                    <a:pt x="129204" y="78635"/>
                  </a:lnTo>
                  <a:lnTo>
                    <a:pt x="128829" y="61044"/>
                  </a:lnTo>
                  <a:lnTo>
                    <a:pt x="123593" y="42697"/>
                  </a:lnTo>
                  <a:lnTo>
                    <a:pt x="94611" y="4609"/>
                  </a:lnTo>
                  <a:lnTo>
                    <a:pt x="85562" y="948"/>
                  </a:lnTo>
                  <a:lnTo>
                    <a:pt x="63029" y="0"/>
                  </a:lnTo>
                  <a:lnTo>
                    <a:pt x="52809" y="3725"/>
                  </a:lnTo>
                  <a:lnTo>
                    <a:pt x="35213" y="17222"/>
                  </a:lnTo>
                  <a:lnTo>
                    <a:pt x="17743" y="44552"/>
                  </a:lnTo>
                  <a:lnTo>
                    <a:pt x="2529" y="86398"/>
                  </a:lnTo>
                  <a:lnTo>
                    <a:pt x="0" y="123800"/>
                  </a:lnTo>
                  <a:lnTo>
                    <a:pt x="3554" y="146628"/>
                  </a:lnTo>
                  <a:lnTo>
                    <a:pt x="12153" y="165352"/>
                  </a:lnTo>
                  <a:lnTo>
                    <a:pt x="17722" y="173621"/>
                  </a:lnTo>
                  <a:lnTo>
                    <a:pt x="24943" y="176794"/>
                  </a:lnTo>
                  <a:lnTo>
                    <a:pt x="33267" y="176570"/>
                  </a:lnTo>
                  <a:lnTo>
                    <a:pt x="50705" y="170081"/>
                  </a:lnTo>
                  <a:lnTo>
                    <a:pt x="73676" y="152104"/>
                  </a:lnTo>
                  <a:lnTo>
                    <a:pt x="94130" y="123901"/>
                  </a:lnTo>
                  <a:lnTo>
                    <a:pt x="103881" y="99490"/>
                  </a:lnTo>
                  <a:lnTo>
                    <a:pt x="108120" y="95788"/>
                  </a:lnTo>
                  <a:lnTo>
                    <a:pt x="112115" y="97999"/>
                  </a:lnTo>
                  <a:lnTo>
                    <a:pt x="152250" y="150276"/>
                  </a:lnTo>
                  <a:lnTo>
                    <a:pt x="161422" y="156551"/>
                  </a:lnTo>
                  <a:lnTo>
                    <a:pt x="184092" y="163524"/>
                  </a:lnTo>
                  <a:lnTo>
                    <a:pt x="197287" y="163503"/>
                  </a:lnTo>
                  <a:lnTo>
                    <a:pt x="207843" y="158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306570" y="4199743"/>
              <a:ext cx="136871" cy="180113"/>
            </a:xfrm>
            <a:custGeom>
              <a:avLst/>
              <a:gdLst/>
              <a:ahLst/>
              <a:cxnLst/>
              <a:rect l="0" t="0" r="0" b="0"/>
              <a:pathLst>
                <a:path w="136871" h="180113">
                  <a:moveTo>
                    <a:pt x="0" y="53770"/>
                  </a:moveTo>
                  <a:lnTo>
                    <a:pt x="3119" y="102700"/>
                  </a:lnTo>
                  <a:lnTo>
                    <a:pt x="6066" y="124650"/>
                  </a:lnTo>
                  <a:lnTo>
                    <a:pt x="5213" y="125589"/>
                  </a:lnTo>
                  <a:lnTo>
                    <a:pt x="3475" y="122707"/>
                  </a:lnTo>
                  <a:lnTo>
                    <a:pt x="457" y="68769"/>
                  </a:lnTo>
                  <a:lnTo>
                    <a:pt x="2542" y="40549"/>
                  </a:lnTo>
                  <a:lnTo>
                    <a:pt x="11268" y="20208"/>
                  </a:lnTo>
                  <a:lnTo>
                    <a:pt x="26065" y="6488"/>
                  </a:lnTo>
                  <a:lnTo>
                    <a:pt x="34924" y="1192"/>
                  </a:lnTo>
                  <a:lnTo>
                    <a:pt x="43170" y="0"/>
                  </a:lnTo>
                  <a:lnTo>
                    <a:pt x="51007" y="1546"/>
                  </a:lnTo>
                  <a:lnTo>
                    <a:pt x="58571" y="4916"/>
                  </a:lnTo>
                  <a:lnTo>
                    <a:pt x="80395" y="26426"/>
                  </a:lnTo>
                  <a:lnTo>
                    <a:pt x="112651" y="75385"/>
                  </a:lnTo>
                  <a:lnTo>
                    <a:pt x="131774" y="134778"/>
                  </a:lnTo>
                  <a:lnTo>
                    <a:pt x="136870" y="1801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411855" y="4240014"/>
              <a:ext cx="224644" cy="288345"/>
            </a:xfrm>
            <a:custGeom>
              <a:avLst/>
              <a:gdLst/>
              <a:ahLst/>
              <a:cxnLst/>
              <a:rect l="0" t="0" r="0" b="0"/>
              <a:pathLst>
                <a:path w="224644" h="288345">
                  <a:moveTo>
                    <a:pt x="200041" y="97727"/>
                  </a:moveTo>
                  <a:lnTo>
                    <a:pt x="208375" y="60249"/>
                  </a:lnTo>
                  <a:lnTo>
                    <a:pt x="209106" y="48175"/>
                  </a:lnTo>
                  <a:lnTo>
                    <a:pt x="206085" y="37786"/>
                  </a:lnTo>
                  <a:lnTo>
                    <a:pt x="193368" y="20004"/>
                  </a:lnTo>
                  <a:lnTo>
                    <a:pt x="166478" y="2428"/>
                  </a:lnTo>
                  <a:lnTo>
                    <a:pt x="146519" y="0"/>
                  </a:lnTo>
                  <a:lnTo>
                    <a:pt x="127121" y="3990"/>
                  </a:lnTo>
                  <a:lnTo>
                    <a:pt x="110700" y="13562"/>
                  </a:lnTo>
                  <a:lnTo>
                    <a:pt x="98722" y="31854"/>
                  </a:lnTo>
                  <a:lnTo>
                    <a:pt x="90670" y="55582"/>
                  </a:lnTo>
                  <a:lnTo>
                    <a:pt x="87091" y="81725"/>
                  </a:lnTo>
                  <a:lnTo>
                    <a:pt x="91739" y="102703"/>
                  </a:lnTo>
                  <a:lnTo>
                    <a:pt x="96254" y="111573"/>
                  </a:lnTo>
                  <a:lnTo>
                    <a:pt x="102774" y="116316"/>
                  </a:lnTo>
                  <a:lnTo>
                    <a:pt x="110630" y="118309"/>
                  </a:lnTo>
                  <a:lnTo>
                    <a:pt x="119377" y="118467"/>
                  </a:lnTo>
                  <a:lnTo>
                    <a:pt x="148455" y="107511"/>
                  </a:lnTo>
                  <a:lnTo>
                    <a:pt x="162686" y="92717"/>
                  </a:lnTo>
                  <a:lnTo>
                    <a:pt x="181354" y="54623"/>
                  </a:lnTo>
                  <a:lnTo>
                    <a:pt x="184074" y="52613"/>
                  </a:lnTo>
                  <a:lnTo>
                    <a:pt x="185887" y="55953"/>
                  </a:lnTo>
                  <a:lnTo>
                    <a:pt x="197440" y="107564"/>
                  </a:lnTo>
                  <a:lnTo>
                    <a:pt x="210749" y="164574"/>
                  </a:lnTo>
                  <a:lnTo>
                    <a:pt x="224643" y="220635"/>
                  </a:lnTo>
                  <a:lnTo>
                    <a:pt x="223968" y="260226"/>
                  </a:lnTo>
                  <a:lnTo>
                    <a:pt x="219502" y="270400"/>
                  </a:lnTo>
                  <a:lnTo>
                    <a:pt x="205181" y="284825"/>
                  </a:lnTo>
                  <a:lnTo>
                    <a:pt x="196449" y="287969"/>
                  </a:lnTo>
                  <a:lnTo>
                    <a:pt x="177388" y="288344"/>
                  </a:lnTo>
                  <a:lnTo>
                    <a:pt x="114679" y="267599"/>
                  </a:lnTo>
                  <a:lnTo>
                    <a:pt x="53848" y="258014"/>
                  </a:lnTo>
                  <a:lnTo>
                    <a:pt x="29391" y="262942"/>
                  </a:lnTo>
                  <a:lnTo>
                    <a:pt x="13063" y="271761"/>
                  </a:lnTo>
                  <a:lnTo>
                    <a:pt x="0" y="287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696124" y="4085057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2195" y="37477"/>
                  </a:lnTo>
                  <a:lnTo>
                    <a:pt x="433" y="94490"/>
                  </a:lnTo>
                  <a:lnTo>
                    <a:pt x="7321" y="147606"/>
                  </a:lnTo>
                  <a:lnTo>
                    <a:pt x="9896" y="208877"/>
                  </a:lnTo>
                  <a:lnTo>
                    <a:pt x="3210" y="26862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745494" y="4193573"/>
              <a:ext cx="224372" cy="196811"/>
            </a:xfrm>
            <a:custGeom>
              <a:avLst/>
              <a:gdLst/>
              <a:ahLst/>
              <a:cxnLst/>
              <a:rect l="0" t="0" r="0" b="0"/>
              <a:pathLst>
                <a:path w="224372" h="196811">
                  <a:moveTo>
                    <a:pt x="3273" y="123111"/>
                  </a:moveTo>
                  <a:lnTo>
                    <a:pt x="14451" y="111932"/>
                  </a:lnTo>
                  <a:lnTo>
                    <a:pt x="49348" y="99391"/>
                  </a:lnTo>
                  <a:lnTo>
                    <a:pt x="103967" y="90739"/>
                  </a:lnTo>
                  <a:lnTo>
                    <a:pt x="127574" y="81037"/>
                  </a:lnTo>
                  <a:lnTo>
                    <a:pt x="143526" y="65807"/>
                  </a:lnTo>
                  <a:lnTo>
                    <a:pt x="149417" y="56832"/>
                  </a:lnTo>
                  <a:lnTo>
                    <a:pt x="152843" y="37502"/>
                  </a:lnTo>
                  <a:lnTo>
                    <a:pt x="152119" y="27434"/>
                  </a:lnTo>
                  <a:lnTo>
                    <a:pt x="148127" y="19552"/>
                  </a:lnTo>
                  <a:lnTo>
                    <a:pt x="134333" y="7674"/>
                  </a:lnTo>
                  <a:lnTo>
                    <a:pt x="113384" y="1616"/>
                  </a:lnTo>
                  <a:lnTo>
                    <a:pt x="101246" y="0"/>
                  </a:lnTo>
                  <a:lnTo>
                    <a:pt x="78402" y="4444"/>
                  </a:lnTo>
                  <a:lnTo>
                    <a:pt x="57720" y="15388"/>
                  </a:lnTo>
                  <a:lnTo>
                    <a:pt x="18010" y="61005"/>
                  </a:lnTo>
                  <a:lnTo>
                    <a:pt x="2050" y="91841"/>
                  </a:lnTo>
                  <a:lnTo>
                    <a:pt x="0" y="112723"/>
                  </a:lnTo>
                  <a:lnTo>
                    <a:pt x="1091" y="123204"/>
                  </a:lnTo>
                  <a:lnTo>
                    <a:pt x="11661" y="141090"/>
                  </a:lnTo>
                  <a:lnTo>
                    <a:pt x="47044" y="171636"/>
                  </a:lnTo>
                  <a:lnTo>
                    <a:pt x="73420" y="179772"/>
                  </a:lnTo>
                  <a:lnTo>
                    <a:pt x="121153" y="187472"/>
                  </a:lnTo>
                  <a:lnTo>
                    <a:pt x="172341" y="194043"/>
                  </a:lnTo>
                  <a:lnTo>
                    <a:pt x="224371" y="1968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48" name="Straight Connector 147"/>
          <p:cNvCxnSpPr/>
          <p:nvPr/>
        </p:nvCxnSpPr>
        <p:spPr>
          <a:xfrm flipH="1">
            <a:off x="3758673" y="5253720"/>
            <a:ext cx="1642446" cy="0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>
            <a:off x="4622668" y="4689524"/>
            <a:ext cx="0" cy="1094964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Freeform 149"/>
          <p:cNvSpPr/>
          <p:nvPr/>
        </p:nvSpPr>
        <p:spPr>
          <a:xfrm>
            <a:off x="4427924" y="5076483"/>
            <a:ext cx="162502" cy="156181"/>
          </a:xfrm>
          <a:custGeom>
            <a:avLst/>
            <a:gdLst/>
            <a:ahLst/>
            <a:cxnLst/>
            <a:rect l="0" t="0" r="0" b="0"/>
            <a:pathLst>
              <a:path w="162502" h="156181">
                <a:moveTo>
                  <a:pt x="162501" y="19309"/>
                </a:moveTo>
                <a:lnTo>
                  <a:pt x="151322" y="8131"/>
                </a:lnTo>
                <a:lnTo>
                  <a:pt x="133356" y="2643"/>
                </a:lnTo>
                <a:lnTo>
                  <a:pt x="71358" y="0"/>
                </a:lnTo>
                <a:lnTo>
                  <a:pt x="37229" y="4490"/>
                </a:lnTo>
                <a:lnTo>
                  <a:pt x="15578" y="1804"/>
                </a:lnTo>
                <a:lnTo>
                  <a:pt x="8400" y="5300"/>
                </a:lnTo>
                <a:lnTo>
                  <a:pt x="3615" y="12309"/>
                </a:lnTo>
                <a:lnTo>
                  <a:pt x="425" y="21662"/>
                </a:lnTo>
                <a:lnTo>
                  <a:pt x="0" y="41412"/>
                </a:lnTo>
                <a:lnTo>
                  <a:pt x="3971" y="100382"/>
                </a:lnTo>
                <a:lnTo>
                  <a:pt x="4573" y="15618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2014-05-02T16:28:53Z</dcterms:created>
  <dcterms:modified xsi:type="dcterms:W3CDTF">2014-05-02T16:29:11Z</dcterms:modified>
</cp:coreProperties>
</file>